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8" r:id="rId2"/>
    <p:sldMasterId id="2147483752" r:id="rId3"/>
  </p:sldMasterIdLst>
  <p:notesMasterIdLst>
    <p:notesMasterId r:id="rId61"/>
  </p:notesMasterIdLst>
  <p:handoutMasterIdLst>
    <p:handoutMasterId r:id="rId62"/>
  </p:handoutMasterIdLst>
  <p:sldIdLst>
    <p:sldId id="376" r:id="rId4"/>
    <p:sldId id="409" r:id="rId5"/>
    <p:sldId id="423" r:id="rId6"/>
    <p:sldId id="283" r:id="rId7"/>
    <p:sldId id="286" r:id="rId8"/>
    <p:sldId id="350" r:id="rId9"/>
    <p:sldId id="435" r:id="rId10"/>
    <p:sldId id="425" r:id="rId11"/>
    <p:sldId id="329" r:id="rId12"/>
    <p:sldId id="354" r:id="rId13"/>
    <p:sldId id="358" r:id="rId14"/>
    <p:sldId id="359" r:id="rId15"/>
    <p:sldId id="303" r:id="rId16"/>
    <p:sldId id="281" r:id="rId17"/>
    <p:sldId id="326" r:id="rId18"/>
    <p:sldId id="362" r:id="rId19"/>
    <p:sldId id="330" r:id="rId20"/>
    <p:sldId id="426" r:id="rId21"/>
    <p:sldId id="437" r:id="rId22"/>
    <p:sldId id="264" r:id="rId23"/>
    <p:sldId id="266" r:id="rId24"/>
    <p:sldId id="298" r:id="rId25"/>
    <p:sldId id="375" r:id="rId26"/>
    <p:sldId id="312" r:id="rId27"/>
    <p:sldId id="313" r:id="rId28"/>
    <p:sldId id="377" r:id="rId29"/>
    <p:sldId id="406" r:id="rId30"/>
    <p:sldId id="407" r:id="rId31"/>
    <p:sldId id="408" r:id="rId32"/>
    <p:sldId id="392" r:id="rId33"/>
    <p:sldId id="393" r:id="rId34"/>
    <p:sldId id="394" r:id="rId35"/>
    <p:sldId id="411" r:id="rId36"/>
    <p:sldId id="413" r:id="rId37"/>
    <p:sldId id="433" r:id="rId38"/>
    <p:sldId id="398" r:id="rId39"/>
    <p:sldId id="400" r:id="rId40"/>
    <p:sldId id="401" r:id="rId41"/>
    <p:sldId id="402" r:id="rId42"/>
    <p:sldId id="414" r:id="rId43"/>
    <p:sldId id="403" r:id="rId44"/>
    <p:sldId id="416" r:id="rId45"/>
    <p:sldId id="378" r:id="rId46"/>
    <p:sldId id="366" r:id="rId47"/>
    <p:sldId id="417" r:id="rId48"/>
    <p:sldId id="371" r:id="rId49"/>
    <p:sldId id="324" r:id="rId50"/>
    <p:sldId id="431" r:id="rId51"/>
    <p:sldId id="430" r:id="rId52"/>
    <p:sldId id="432" r:id="rId53"/>
    <p:sldId id="269" r:id="rId54"/>
    <p:sldId id="290" r:id="rId55"/>
    <p:sldId id="294" r:id="rId56"/>
    <p:sldId id="293" r:id="rId57"/>
    <p:sldId id="291" r:id="rId58"/>
    <p:sldId id="289" r:id="rId59"/>
    <p:sldId id="438" r:id="rId60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8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5968" autoAdjust="0"/>
  </p:normalViewPr>
  <p:slideViewPr>
    <p:cSldViewPr>
      <p:cViewPr varScale="1">
        <p:scale>
          <a:sx n="99" d="100"/>
          <a:sy n="99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1EA2-2118-464A-A93E-7DD213F17D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26852-260E-407A-BE4C-00184B8A703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Образовательные</a:t>
          </a:r>
        </a:p>
        <a:p>
          <a:r>
            <a:rPr lang="ru-RU" b="1" dirty="0" smtClean="0">
              <a:solidFill>
                <a:srgbClr val="C00000"/>
              </a:solidFill>
            </a:rPr>
            <a:t>области</a:t>
          </a:r>
          <a:endParaRPr lang="ru-RU" b="1" dirty="0">
            <a:solidFill>
              <a:srgbClr val="C00000"/>
            </a:solidFill>
          </a:endParaRPr>
        </a:p>
      </dgm:t>
    </dgm:pt>
    <dgm:pt modelId="{9E8BB1DE-04BA-4493-9E0F-E95FB8C4A023}" type="parTrans" cxnId="{F2850BDB-3232-42F1-99BA-660AFB1CB1DB}">
      <dgm:prSet/>
      <dgm:spPr/>
      <dgm:t>
        <a:bodyPr/>
        <a:lstStyle/>
        <a:p>
          <a:endParaRPr lang="ru-RU"/>
        </a:p>
      </dgm:t>
    </dgm:pt>
    <dgm:pt modelId="{364E5574-F87E-4020-8916-44602241A5C0}" type="sibTrans" cxnId="{F2850BDB-3232-42F1-99BA-660AFB1CB1DB}">
      <dgm:prSet/>
      <dgm:spPr/>
      <dgm:t>
        <a:bodyPr/>
        <a:lstStyle/>
        <a:p>
          <a:endParaRPr lang="ru-RU"/>
        </a:p>
      </dgm:t>
    </dgm:pt>
    <dgm:pt modelId="{A83331F4-0A04-4E89-BBBD-B7BF5BEBC7B6}">
      <dgm:prSet phldrT="[Текст]" phldr="1"/>
      <dgm:spPr/>
      <dgm:t>
        <a:bodyPr/>
        <a:lstStyle/>
        <a:p>
          <a:endParaRPr lang="ru-RU" dirty="0"/>
        </a:p>
      </dgm:t>
    </dgm:pt>
    <dgm:pt modelId="{80092E12-829F-4057-9870-CAC5DBE6D1B5}" type="parTrans" cxnId="{9F7CAAFB-7C51-4A10-A2B6-0D23840CDE1D}">
      <dgm:prSet/>
      <dgm:spPr/>
      <dgm:t>
        <a:bodyPr/>
        <a:lstStyle/>
        <a:p>
          <a:endParaRPr lang="ru-RU"/>
        </a:p>
      </dgm:t>
    </dgm:pt>
    <dgm:pt modelId="{6FD33ED0-17A3-4796-9327-FEAC8C362196}" type="sibTrans" cxnId="{9F7CAAFB-7C51-4A10-A2B6-0D23840CDE1D}">
      <dgm:prSet/>
      <dgm:spPr/>
      <dgm:t>
        <a:bodyPr/>
        <a:lstStyle/>
        <a:p>
          <a:endParaRPr lang="ru-RU"/>
        </a:p>
      </dgm:t>
    </dgm:pt>
    <dgm:pt modelId="{8DC20CE6-BAD0-492E-B147-7CCA093A8A7B}">
      <dgm:prSet phldrT="[Текст]" phldr="1"/>
      <dgm:spPr/>
      <dgm:t>
        <a:bodyPr/>
        <a:lstStyle/>
        <a:p>
          <a:endParaRPr lang="ru-RU" dirty="0"/>
        </a:p>
      </dgm:t>
    </dgm:pt>
    <dgm:pt modelId="{44E0D73E-65F7-4914-94C5-95104DB600A2}" type="parTrans" cxnId="{71CDED19-41A8-47EC-8FBF-AB732D57AB6C}">
      <dgm:prSet/>
      <dgm:spPr/>
      <dgm:t>
        <a:bodyPr/>
        <a:lstStyle/>
        <a:p>
          <a:endParaRPr lang="ru-RU"/>
        </a:p>
      </dgm:t>
    </dgm:pt>
    <dgm:pt modelId="{ACFC6CDB-D9B7-45BA-B328-96EF95307D24}" type="sibTrans" cxnId="{71CDED19-41A8-47EC-8FBF-AB732D57AB6C}">
      <dgm:prSet/>
      <dgm:spPr/>
      <dgm:t>
        <a:bodyPr/>
        <a:lstStyle/>
        <a:p>
          <a:endParaRPr lang="ru-RU"/>
        </a:p>
      </dgm:t>
    </dgm:pt>
    <dgm:pt modelId="{E80152BF-9EC3-4E48-ACF2-10D4CFDC57DB}">
      <dgm:prSet/>
      <dgm:spPr/>
      <dgm:t>
        <a:bodyPr/>
        <a:lstStyle/>
        <a:p>
          <a:endParaRPr lang="ru-RU"/>
        </a:p>
      </dgm:t>
    </dgm:pt>
    <dgm:pt modelId="{B5116B15-618B-4373-8CF7-AA2C61B30021}" type="parTrans" cxnId="{0A64538D-33D7-40C0-86EE-CA2F6811B526}">
      <dgm:prSet/>
      <dgm:spPr/>
      <dgm:t>
        <a:bodyPr/>
        <a:lstStyle/>
        <a:p>
          <a:endParaRPr lang="ru-RU"/>
        </a:p>
      </dgm:t>
    </dgm:pt>
    <dgm:pt modelId="{F3B35B9B-9F23-45F0-BC96-6E2C81A010A5}" type="sibTrans" cxnId="{0A64538D-33D7-40C0-86EE-CA2F6811B526}">
      <dgm:prSet/>
      <dgm:spPr/>
      <dgm:t>
        <a:bodyPr/>
        <a:lstStyle/>
        <a:p>
          <a:endParaRPr lang="ru-RU"/>
        </a:p>
      </dgm:t>
    </dgm:pt>
    <dgm:pt modelId="{D247B45D-961D-4330-8AC1-655030436918}">
      <dgm:prSet/>
      <dgm:spPr/>
      <dgm:t>
        <a:bodyPr/>
        <a:lstStyle/>
        <a:p>
          <a:endParaRPr lang="ru-RU"/>
        </a:p>
      </dgm:t>
    </dgm:pt>
    <dgm:pt modelId="{A726F662-DAB1-4EF4-A65C-BAB7C9DD50C3}" type="parTrans" cxnId="{644146EA-9623-4E67-A54B-179C123A11E5}">
      <dgm:prSet/>
      <dgm:spPr/>
      <dgm:t>
        <a:bodyPr/>
        <a:lstStyle/>
        <a:p>
          <a:endParaRPr lang="ru-RU"/>
        </a:p>
      </dgm:t>
    </dgm:pt>
    <dgm:pt modelId="{B4D75F37-E9E4-4134-807F-812E854DF956}" type="sibTrans" cxnId="{644146EA-9623-4E67-A54B-179C123A11E5}">
      <dgm:prSet/>
      <dgm:spPr/>
      <dgm:t>
        <a:bodyPr/>
        <a:lstStyle/>
        <a:p>
          <a:endParaRPr lang="ru-RU"/>
        </a:p>
      </dgm:t>
    </dgm:pt>
    <dgm:pt modelId="{065F6799-348D-4A2B-A17B-C8AC825AEEAC}">
      <dgm:prSet/>
      <dgm:spPr/>
      <dgm:t>
        <a:bodyPr/>
        <a:lstStyle/>
        <a:p>
          <a:endParaRPr lang="ru-RU"/>
        </a:p>
      </dgm:t>
    </dgm:pt>
    <dgm:pt modelId="{D1E3AB39-E9EE-4ED5-8B7B-D44C51DDCC62}" type="parTrans" cxnId="{12DD378B-D2E3-44AD-864B-D21806B25B7B}">
      <dgm:prSet/>
      <dgm:spPr/>
      <dgm:t>
        <a:bodyPr/>
        <a:lstStyle/>
        <a:p>
          <a:endParaRPr lang="ru-RU"/>
        </a:p>
      </dgm:t>
    </dgm:pt>
    <dgm:pt modelId="{78AF1ECF-7EEC-4850-BFEB-069588C1DAB2}" type="sibTrans" cxnId="{12DD378B-D2E3-44AD-864B-D21806B25B7B}">
      <dgm:prSet/>
      <dgm:spPr/>
      <dgm:t>
        <a:bodyPr/>
        <a:lstStyle/>
        <a:p>
          <a:endParaRPr lang="ru-RU"/>
        </a:p>
      </dgm:t>
    </dgm:pt>
    <dgm:pt modelId="{8E0AAC5B-2B63-4462-84D4-27FFA907B368}" type="pres">
      <dgm:prSet presAssocID="{E9F81EA2-2118-464A-A93E-7DD213F17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063F3-16EA-4329-979E-66048EA5414D}" type="pres">
      <dgm:prSet presAssocID="{26926852-260E-407A-BE4C-00184B8A703F}" presName="hierRoot1" presStyleCnt="0"/>
      <dgm:spPr/>
    </dgm:pt>
    <dgm:pt modelId="{F7586B16-F846-46FE-A42A-19E9C34AAD99}" type="pres">
      <dgm:prSet presAssocID="{26926852-260E-407A-BE4C-00184B8A703F}" presName="composite" presStyleCnt="0"/>
      <dgm:spPr/>
    </dgm:pt>
    <dgm:pt modelId="{4091588E-49EA-4427-9686-DEA016EA1E7D}" type="pres">
      <dgm:prSet presAssocID="{26926852-260E-407A-BE4C-00184B8A703F}" presName="background" presStyleLbl="node0" presStyleIdx="0" presStyleCnt="1"/>
      <dgm:spPr/>
    </dgm:pt>
    <dgm:pt modelId="{90793B99-4A98-4F52-B6A9-EA5C909D5AA7}" type="pres">
      <dgm:prSet presAssocID="{26926852-260E-407A-BE4C-00184B8A703F}" presName="text" presStyleLbl="fgAcc0" presStyleIdx="0" presStyleCnt="1" custLinFactNeighborX="488" custLinFactNeighborY="-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AD33E-05E7-4FF2-9019-17DA02380497}" type="pres">
      <dgm:prSet presAssocID="{26926852-260E-407A-BE4C-00184B8A703F}" presName="hierChild2" presStyleCnt="0"/>
      <dgm:spPr/>
    </dgm:pt>
    <dgm:pt modelId="{D3197BDB-F978-435A-93E2-0E3EBAEBD568}" type="pres">
      <dgm:prSet presAssocID="{80092E12-829F-4057-9870-CAC5DBE6D1B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6C30106B-BBD7-470D-A870-21484ECCE13F}" type="pres">
      <dgm:prSet presAssocID="{A83331F4-0A04-4E89-BBBD-B7BF5BEBC7B6}" presName="hierRoot2" presStyleCnt="0"/>
      <dgm:spPr/>
    </dgm:pt>
    <dgm:pt modelId="{D6A942F3-798A-4668-B39C-6E7E5ACE1F1D}" type="pres">
      <dgm:prSet presAssocID="{A83331F4-0A04-4E89-BBBD-B7BF5BEBC7B6}" presName="composite2" presStyleCnt="0"/>
      <dgm:spPr/>
    </dgm:pt>
    <dgm:pt modelId="{4FE36E1D-2F23-41A1-9F91-93B71171D38B}" type="pres">
      <dgm:prSet presAssocID="{A83331F4-0A04-4E89-BBBD-B7BF5BEBC7B6}" presName="background2" presStyleLbl="node2" presStyleIdx="0" presStyleCnt="5"/>
      <dgm:spPr/>
    </dgm:pt>
    <dgm:pt modelId="{71573622-1FA1-40B7-9765-E27EEC21A89B}" type="pres">
      <dgm:prSet presAssocID="{A83331F4-0A04-4E89-BBBD-B7BF5BEBC7B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D21F-085B-4BA9-B9F0-94BB3D874FBA}" type="pres">
      <dgm:prSet presAssocID="{A83331F4-0A04-4E89-BBBD-B7BF5BEBC7B6}" presName="hierChild3" presStyleCnt="0"/>
      <dgm:spPr/>
    </dgm:pt>
    <dgm:pt modelId="{A4929CD6-7619-4A27-8821-6BA4F1B7A4D2}" type="pres">
      <dgm:prSet presAssocID="{44E0D73E-65F7-4914-94C5-95104DB600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193B64F-63A4-4202-A96D-8A725DF8D7AC}" type="pres">
      <dgm:prSet presAssocID="{8DC20CE6-BAD0-492E-B147-7CCA093A8A7B}" presName="hierRoot2" presStyleCnt="0"/>
      <dgm:spPr/>
    </dgm:pt>
    <dgm:pt modelId="{6ECFBCB9-B78F-4FC6-B1AE-1839A95EE954}" type="pres">
      <dgm:prSet presAssocID="{8DC20CE6-BAD0-492E-B147-7CCA093A8A7B}" presName="composite2" presStyleCnt="0"/>
      <dgm:spPr/>
    </dgm:pt>
    <dgm:pt modelId="{1E146240-10C5-40AE-B878-2A336D90A86D}" type="pres">
      <dgm:prSet presAssocID="{8DC20CE6-BAD0-492E-B147-7CCA093A8A7B}" presName="background2" presStyleLbl="node2" presStyleIdx="1" presStyleCnt="5"/>
      <dgm:spPr/>
    </dgm:pt>
    <dgm:pt modelId="{CFD9AF49-7089-444C-86EE-DF8C2A05DAE3}" type="pres">
      <dgm:prSet presAssocID="{8DC20CE6-BAD0-492E-B147-7CCA093A8A7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FB70-4562-41E0-9256-73922A461CEA}" type="pres">
      <dgm:prSet presAssocID="{8DC20CE6-BAD0-492E-B147-7CCA093A8A7B}" presName="hierChild3" presStyleCnt="0"/>
      <dgm:spPr/>
    </dgm:pt>
    <dgm:pt modelId="{A3ADD804-C892-4847-B452-20E50167D727}" type="pres">
      <dgm:prSet presAssocID="{D1E3AB39-E9EE-4ED5-8B7B-D44C51DDCC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FA56C2-AF96-45FB-AE62-A14DC65E7BB8}" type="pres">
      <dgm:prSet presAssocID="{065F6799-348D-4A2B-A17B-C8AC825AEEAC}" presName="hierRoot2" presStyleCnt="0"/>
      <dgm:spPr/>
    </dgm:pt>
    <dgm:pt modelId="{B20FCF30-E2E2-4714-AEC0-3FC9594BE621}" type="pres">
      <dgm:prSet presAssocID="{065F6799-348D-4A2B-A17B-C8AC825AEEAC}" presName="composite2" presStyleCnt="0"/>
      <dgm:spPr/>
    </dgm:pt>
    <dgm:pt modelId="{F00CA33C-7238-4EB7-AF50-2B90F0FEF3CC}" type="pres">
      <dgm:prSet presAssocID="{065F6799-348D-4A2B-A17B-C8AC825AEEAC}" presName="background2" presStyleLbl="node2" presStyleIdx="2" presStyleCnt="5"/>
      <dgm:spPr/>
    </dgm:pt>
    <dgm:pt modelId="{B6727D75-49F3-48B4-8EC3-C229D1FEEFC3}" type="pres">
      <dgm:prSet presAssocID="{065F6799-348D-4A2B-A17B-C8AC825AEEA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DB9C0-02E0-43A3-9E6A-BF785806B51F}" type="pres">
      <dgm:prSet presAssocID="{065F6799-348D-4A2B-A17B-C8AC825AEEAC}" presName="hierChild3" presStyleCnt="0"/>
      <dgm:spPr/>
    </dgm:pt>
    <dgm:pt modelId="{B55AAFA6-1F1F-46D6-8989-05B1C7339787}" type="pres">
      <dgm:prSet presAssocID="{A726F662-DAB1-4EF4-A65C-BAB7C9DD50C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FD58382-DA64-4FEB-807E-E593E869EF8C}" type="pres">
      <dgm:prSet presAssocID="{D247B45D-961D-4330-8AC1-655030436918}" presName="hierRoot2" presStyleCnt="0"/>
      <dgm:spPr/>
    </dgm:pt>
    <dgm:pt modelId="{8FAB3268-2BE1-48FB-A2CB-B4668BAEA50E}" type="pres">
      <dgm:prSet presAssocID="{D247B45D-961D-4330-8AC1-655030436918}" presName="composite2" presStyleCnt="0"/>
      <dgm:spPr/>
    </dgm:pt>
    <dgm:pt modelId="{BD531914-F056-4719-9C52-33105E505901}" type="pres">
      <dgm:prSet presAssocID="{D247B45D-961D-4330-8AC1-655030436918}" presName="background2" presStyleLbl="node2" presStyleIdx="3" presStyleCnt="5"/>
      <dgm:spPr/>
    </dgm:pt>
    <dgm:pt modelId="{ABB26F73-8294-43F3-9DCC-3211AF605872}" type="pres">
      <dgm:prSet presAssocID="{D247B45D-961D-4330-8AC1-65503043691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A6A41-6062-4914-BA74-C13B3DEC59B7}" type="pres">
      <dgm:prSet presAssocID="{D247B45D-961D-4330-8AC1-655030436918}" presName="hierChild3" presStyleCnt="0"/>
      <dgm:spPr/>
    </dgm:pt>
    <dgm:pt modelId="{4E79E655-6E7F-44CA-84DB-7B48DD0155D0}" type="pres">
      <dgm:prSet presAssocID="{B5116B15-618B-4373-8CF7-AA2C61B3002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85E805B-C12F-4D69-9B19-2690EF9B979A}" type="pres">
      <dgm:prSet presAssocID="{E80152BF-9EC3-4E48-ACF2-10D4CFDC57DB}" presName="hierRoot2" presStyleCnt="0"/>
      <dgm:spPr/>
    </dgm:pt>
    <dgm:pt modelId="{640E2DB3-10E9-4772-B044-94F9D6DCA416}" type="pres">
      <dgm:prSet presAssocID="{E80152BF-9EC3-4E48-ACF2-10D4CFDC57DB}" presName="composite2" presStyleCnt="0"/>
      <dgm:spPr/>
    </dgm:pt>
    <dgm:pt modelId="{AFF81F14-ECD4-4F67-B32A-AF2D416EE086}" type="pres">
      <dgm:prSet presAssocID="{E80152BF-9EC3-4E48-ACF2-10D4CFDC57DB}" presName="background2" presStyleLbl="node2" presStyleIdx="4" presStyleCnt="5"/>
      <dgm:spPr/>
    </dgm:pt>
    <dgm:pt modelId="{02788816-565D-4F36-8A8B-1D6667F11F2C}" type="pres">
      <dgm:prSet presAssocID="{E80152BF-9EC3-4E48-ACF2-10D4CFDC57DB}" presName="text2" presStyleLbl="fgAcc2" presStyleIdx="4" presStyleCnt="5" custLinFactNeighborX="-2777" custLinFactNeighborY="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3C0A1-A4D9-4FC1-BAB8-545B9A245DE1}" type="pres">
      <dgm:prSet presAssocID="{E80152BF-9EC3-4E48-ACF2-10D4CFDC57DB}" presName="hierChild3" presStyleCnt="0"/>
      <dgm:spPr/>
    </dgm:pt>
  </dgm:ptLst>
  <dgm:cxnLst>
    <dgm:cxn modelId="{F2850BDB-3232-42F1-99BA-660AFB1CB1DB}" srcId="{E9F81EA2-2118-464A-A93E-7DD213F17D70}" destId="{26926852-260E-407A-BE4C-00184B8A703F}" srcOrd="0" destOrd="0" parTransId="{9E8BB1DE-04BA-4493-9E0F-E95FB8C4A023}" sibTransId="{364E5574-F87E-4020-8916-44602241A5C0}"/>
    <dgm:cxn modelId="{644146EA-9623-4E67-A54B-179C123A11E5}" srcId="{26926852-260E-407A-BE4C-00184B8A703F}" destId="{D247B45D-961D-4330-8AC1-655030436918}" srcOrd="3" destOrd="0" parTransId="{A726F662-DAB1-4EF4-A65C-BAB7C9DD50C3}" sibTransId="{B4D75F37-E9E4-4134-807F-812E854DF956}"/>
    <dgm:cxn modelId="{E7A49441-D174-400C-9954-06EC87E3110A}" type="presOf" srcId="{D1E3AB39-E9EE-4ED5-8B7B-D44C51DDCC62}" destId="{A3ADD804-C892-4847-B452-20E50167D727}" srcOrd="0" destOrd="0" presId="urn:microsoft.com/office/officeart/2005/8/layout/hierarchy1"/>
    <dgm:cxn modelId="{12DD378B-D2E3-44AD-864B-D21806B25B7B}" srcId="{26926852-260E-407A-BE4C-00184B8A703F}" destId="{065F6799-348D-4A2B-A17B-C8AC825AEEAC}" srcOrd="2" destOrd="0" parTransId="{D1E3AB39-E9EE-4ED5-8B7B-D44C51DDCC62}" sibTransId="{78AF1ECF-7EEC-4850-BFEB-069588C1DAB2}"/>
    <dgm:cxn modelId="{B9F50612-261B-45B7-BEC4-E7C5BDDD5AC7}" type="presOf" srcId="{26926852-260E-407A-BE4C-00184B8A703F}" destId="{90793B99-4A98-4F52-B6A9-EA5C909D5AA7}" srcOrd="0" destOrd="0" presId="urn:microsoft.com/office/officeart/2005/8/layout/hierarchy1"/>
    <dgm:cxn modelId="{C8FE891F-A9BF-4E56-B0D9-3A0E2656CE7C}" type="presOf" srcId="{8DC20CE6-BAD0-492E-B147-7CCA093A8A7B}" destId="{CFD9AF49-7089-444C-86EE-DF8C2A05DAE3}" srcOrd="0" destOrd="0" presId="urn:microsoft.com/office/officeart/2005/8/layout/hierarchy1"/>
    <dgm:cxn modelId="{9F7CAAFB-7C51-4A10-A2B6-0D23840CDE1D}" srcId="{26926852-260E-407A-BE4C-00184B8A703F}" destId="{A83331F4-0A04-4E89-BBBD-B7BF5BEBC7B6}" srcOrd="0" destOrd="0" parTransId="{80092E12-829F-4057-9870-CAC5DBE6D1B5}" sibTransId="{6FD33ED0-17A3-4796-9327-FEAC8C362196}"/>
    <dgm:cxn modelId="{4BAFFC60-6D4D-4142-8F0A-B793FAA8A74A}" type="presOf" srcId="{A726F662-DAB1-4EF4-A65C-BAB7C9DD50C3}" destId="{B55AAFA6-1F1F-46D6-8989-05B1C7339787}" srcOrd="0" destOrd="0" presId="urn:microsoft.com/office/officeart/2005/8/layout/hierarchy1"/>
    <dgm:cxn modelId="{7CE984B6-4732-4376-A3A3-CB1EE9ED417C}" type="presOf" srcId="{D247B45D-961D-4330-8AC1-655030436918}" destId="{ABB26F73-8294-43F3-9DCC-3211AF605872}" srcOrd="0" destOrd="0" presId="urn:microsoft.com/office/officeart/2005/8/layout/hierarchy1"/>
    <dgm:cxn modelId="{0A64538D-33D7-40C0-86EE-CA2F6811B526}" srcId="{26926852-260E-407A-BE4C-00184B8A703F}" destId="{E80152BF-9EC3-4E48-ACF2-10D4CFDC57DB}" srcOrd="4" destOrd="0" parTransId="{B5116B15-618B-4373-8CF7-AA2C61B30021}" sibTransId="{F3B35B9B-9F23-45F0-BC96-6E2C81A010A5}"/>
    <dgm:cxn modelId="{BFFDECE2-ECB4-4D1D-AD80-78B5498F2DC9}" type="presOf" srcId="{A83331F4-0A04-4E89-BBBD-B7BF5BEBC7B6}" destId="{71573622-1FA1-40B7-9765-E27EEC21A89B}" srcOrd="0" destOrd="0" presId="urn:microsoft.com/office/officeart/2005/8/layout/hierarchy1"/>
    <dgm:cxn modelId="{E515D087-EDC3-4E2C-B7C1-BE0DFF79EBAC}" type="presOf" srcId="{44E0D73E-65F7-4914-94C5-95104DB600A2}" destId="{A4929CD6-7619-4A27-8821-6BA4F1B7A4D2}" srcOrd="0" destOrd="0" presId="urn:microsoft.com/office/officeart/2005/8/layout/hierarchy1"/>
    <dgm:cxn modelId="{B320CC33-6F1C-4ABA-BF10-40D5C7800DB5}" type="presOf" srcId="{B5116B15-618B-4373-8CF7-AA2C61B30021}" destId="{4E79E655-6E7F-44CA-84DB-7B48DD0155D0}" srcOrd="0" destOrd="0" presId="urn:microsoft.com/office/officeart/2005/8/layout/hierarchy1"/>
    <dgm:cxn modelId="{EB3C6819-334E-4D20-80EF-D772B6A1E4F9}" type="presOf" srcId="{E80152BF-9EC3-4E48-ACF2-10D4CFDC57DB}" destId="{02788816-565D-4F36-8A8B-1D6667F11F2C}" srcOrd="0" destOrd="0" presId="urn:microsoft.com/office/officeart/2005/8/layout/hierarchy1"/>
    <dgm:cxn modelId="{71CDED19-41A8-47EC-8FBF-AB732D57AB6C}" srcId="{26926852-260E-407A-BE4C-00184B8A703F}" destId="{8DC20CE6-BAD0-492E-B147-7CCA093A8A7B}" srcOrd="1" destOrd="0" parTransId="{44E0D73E-65F7-4914-94C5-95104DB600A2}" sibTransId="{ACFC6CDB-D9B7-45BA-B328-96EF95307D24}"/>
    <dgm:cxn modelId="{C58754A8-A7D4-461D-AB13-D8B79B543EEF}" type="presOf" srcId="{80092E12-829F-4057-9870-CAC5DBE6D1B5}" destId="{D3197BDB-F978-435A-93E2-0E3EBAEBD568}" srcOrd="0" destOrd="0" presId="urn:microsoft.com/office/officeart/2005/8/layout/hierarchy1"/>
    <dgm:cxn modelId="{B9A7D10A-04AC-453F-8524-7DC15FA2A1EE}" type="presOf" srcId="{E9F81EA2-2118-464A-A93E-7DD213F17D70}" destId="{8E0AAC5B-2B63-4462-84D4-27FFA907B368}" srcOrd="0" destOrd="0" presId="urn:microsoft.com/office/officeart/2005/8/layout/hierarchy1"/>
    <dgm:cxn modelId="{DD2990AF-EB80-4BDD-AF38-CB19DD6880DA}" type="presOf" srcId="{065F6799-348D-4A2B-A17B-C8AC825AEEAC}" destId="{B6727D75-49F3-48B4-8EC3-C229D1FEEFC3}" srcOrd="0" destOrd="0" presId="urn:microsoft.com/office/officeart/2005/8/layout/hierarchy1"/>
    <dgm:cxn modelId="{AAB9FB91-CFAF-4BAF-A1E8-CEEA7B4C2F2A}" type="presParOf" srcId="{8E0AAC5B-2B63-4462-84D4-27FFA907B368}" destId="{E66063F3-16EA-4329-979E-66048EA5414D}" srcOrd="0" destOrd="0" presId="urn:microsoft.com/office/officeart/2005/8/layout/hierarchy1"/>
    <dgm:cxn modelId="{0CA902D6-1A75-4D63-B933-36F8AD5D2DE3}" type="presParOf" srcId="{E66063F3-16EA-4329-979E-66048EA5414D}" destId="{F7586B16-F846-46FE-A42A-19E9C34AAD99}" srcOrd="0" destOrd="0" presId="urn:microsoft.com/office/officeart/2005/8/layout/hierarchy1"/>
    <dgm:cxn modelId="{2985152D-D70E-4002-91CA-2FD038265934}" type="presParOf" srcId="{F7586B16-F846-46FE-A42A-19E9C34AAD99}" destId="{4091588E-49EA-4427-9686-DEA016EA1E7D}" srcOrd="0" destOrd="0" presId="urn:microsoft.com/office/officeart/2005/8/layout/hierarchy1"/>
    <dgm:cxn modelId="{5D94F749-8627-490F-B65A-29C1292EC5AF}" type="presParOf" srcId="{F7586B16-F846-46FE-A42A-19E9C34AAD99}" destId="{90793B99-4A98-4F52-B6A9-EA5C909D5AA7}" srcOrd="1" destOrd="0" presId="urn:microsoft.com/office/officeart/2005/8/layout/hierarchy1"/>
    <dgm:cxn modelId="{DCDCC271-1616-4DE0-B5A5-3E0E47B00F8D}" type="presParOf" srcId="{E66063F3-16EA-4329-979E-66048EA5414D}" destId="{0A1AD33E-05E7-4FF2-9019-17DA02380497}" srcOrd="1" destOrd="0" presId="urn:microsoft.com/office/officeart/2005/8/layout/hierarchy1"/>
    <dgm:cxn modelId="{17700227-761D-4319-9404-8CE19717CC6C}" type="presParOf" srcId="{0A1AD33E-05E7-4FF2-9019-17DA02380497}" destId="{D3197BDB-F978-435A-93E2-0E3EBAEBD568}" srcOrd="0" destOrd="0" presId="urn:microsoft.com/office/officeart/2005/8/layout/hierarchy1"/>
    <dgm:cxn modelId="{9E2E40B1-359E-4969-AA5B-EC2266E84E54}" type="presParOf" srcId="{0A1AD33E-05E7-4FF2-9019-17DA02380497}" destId="{6C30106B-BBD7-470D-A870-21484ECCE13F}" srcOrd="1" destOrd="0" presId="urn:microsoft.com/office/officeart/2005/8/layout/hierarchy1"/>
    <dgm:cxn modelId="{D2BE546D-3BAD-4504-9E6D-0CE8734DB34B}" type="presParOf" srcId="{6C30106B-BBD7-470D-A870-21484ECCE13F}" destId="{D6A942F3-798A-4668-B39C-6E7E5ACE1F1D}" srcOrd="0" destOrd="0" presId="urn:microsoft.com/office/officeart/2005/8/layout/hierarchy1"/>
    <dgm:cxn modelId="{F4046D95-D5CC-47C4-A0BD-57D1FFFFEAB9}" type="presParOf" srcId="{D6A942F3-798A-4668-B39C-6E7E5ACE1F1D}" destId="{4FE36E1D-2F23-41A1-9F91-93B71171D38B}" srcOrd="0" destOrd="0" presId="urn:microsoft.com/office/officeart/2005/8/layout/hierarchy1"/>
    <dgm:cxn modelId="{590804D6-6819-4841-AAF9-9012FC99CEF5}" type="presParOf" srcId="{D6A942F3-798A-4668-B39C-6E7E5ACE1F1D}" destId="{71573622-1FA1-40B7-9765-E27EEC21A89B}" srcOrd="1" destOrd="0" presId="urn:microsoft.com/office/officeart/2005/8/layout/hierarchy1"/>
    <dgm:cxn modelId="{17849E62-1015-44C6-A2BF-A1068AF4FFAF}" type="presParOf" srcId="{6C30106B-BBD7-470D-A870-21484ECCE13F}" destId="{6E87D21F-085B-4BA9-B9F0-94BB3D874FBA}" srcOrd="1" destOrd="0" presId="urn:microsoft.com/office/officeart/2005/8/layout/hierarchy1"/>
    <dgm:cxn modelId="{AD8A8D51-22B5-461A-BFF2-20F6101758B5}" type="presParOf" srcId="{0A1AD33E-05E7-4FF2-9019-17DA02380497}" destId="{A4929CD6-7619-4A27-8821-6BA4F1B7A4D2}" srcOrd="2" destOrd="0" presId="urn:microsoft.com/office/officeart/2005/8/layout/hierarchy1"/>
    <dgm:cxn modelId="{9FAC5E53-0144-4CDD-B302-FED002F61455}" type="presParOf" srcId="{0A1AD33E-05E7-4FF2-9019-17DA02380497}" destId="{5193B64F-63A4-4202-A96D-8A725DF8D7AC}" srcOrd="3" destOrd="0" presId="urn:microsoft.com/office/officeart/2005/8/layout/hierarchy1"/>
    <dgm:cxn modelId="{DAF31814-FC72-43D8-B786-3FCA0B1ACF23}" type="presParOf" srcId="{5193B64F-63A4-4202-A96D-8A725DF8D7AC}" destId="{6ECFBCB9-B78F-4FC6-B1AE-1839A95EE954}" srcOrd="0" destOrd="0" presId="urn:microsoft.com/office/officeart/2005/8/layout/hierarchy1"/>
    <dgm:cxn modelId="{A6697474-3CCA-48DB-BE81-283F06B7281B}" type="presParOf" srcId="{6ECFBCB9-B78F-4FC6-B1AE-1839A95EE954}" destId="{1E146240-10C5-40AE-B878-2A336D90A86D}" srcOrd="0" destOrd="0" presId="urn:microsoft.com/office/officeart/2005/8/layout/hierarchy1"/>
    <dgm:cxn modelId="{3807F4C8-7607-4108-B912-8CD90AC46F71}" type="presParOf" srcId="{6ECFBCB9-B78F-4FC6-B1AE-1839A95EE954}" destId="{CFD9AF49-7089-444C-86EE-DF8C2A05DAE3}" srcOrd="1" destOrd="0" presId="urn:microsoft.com/office/officeart/2005/8/layout/hierarchy1"/>
    <dgm:cxn modelId="{1B9D6D7A-B2CA-4DEC-AC77-8515649E4249}" type="presParOf" srcId="{5193B64F-63A4-4202-A96D-8A725DF8D7AC}" destId="{B77EFB70-4562-41E0-9256-73922A461CEA}" srcOrd="1" destOrd="0" presId="urn:microsoft.com/office/officeart/2005/8/layout/hierarchy1"/>
    <dgm:cxn modelId="{1465E407-D11D-4EEA-9C8B-196F410FC177}" type="presParOf" srcId="{0A1AD33E-05E7-4FF2-9019-17DA02380497}" destId="{A3ADD804-C892-4847-B452-20E50167D727}" srcOrd="4" destOrd="0" presId="urn:microsoft.com/office/officeart/2005/8/layout/hierarchy1"/>
    <dgm:cxn modelId="{33365DC8-C2C4-4A57-AAF4-D7F8E6FD348B}" type="presParOf" srcId="{0A1AD33E-05E7-4FF2-9019-17DA02380497}" destId="{86FA56C2-AF96-45FB-AE62-A14DC65E7BB8}" srcOrd="5" destOrd="0" presId="urn:microsoft.com/office/officeart/2005/8/layout/hierarchy1"/>
    <dgm:cxn modelId="{9BBA0268-36BA-45AB-85A9-7718BAEE7BEE}" type="presParOf" srcId="{86FA56C2-AF96-45FB-AE62-A14DC65E7BB8}" destId="{B20FCF30-E2E2-4714-AEC0-3FC9594BE621}" srcOrd="0" destOrd="0" presId="urn:microsoft.com/office/officeart/2005/8/layout/hierarchy1"/>
    <dgm:cxn modelId="{1D2C84A7-5A09-492F-BB2D-35E703F97C4B}" type="presParOf" srcId="{B20FCF30-E2E2-4714-AEC0-3FC9594BE621}" destId="{F00CA33C-7238-4EB7-AF50-2B90F0FEF3CC}" srcOrd="0" destOrd="0" presId="urn:microsoft.com/office/officeart/2005/8/layout/hierarchy1"/>
    <dgm:cxn modelId="{B27EF5E4-495F-483C-80CB-E943A3EC2C09}" type="presParOf" srcId="{B20FCF30-E2E2-4714-AEC0-3FC9594BE621}" destId="{B6727D75-49F3-48B4-8EC3-C229D1FEEFC3}" srcOrd="1" destOrd="0" presId="urn:microsoft.com/office/officeart/2005/8/layout/hierarchy1"/>
    <dgm:cxn modelId="{98765BB6-CDC9-4E42-A695-C64205F2BF13}" type="presParOf" srcId="{86FA56C2-AF96-45FB-AE62-A14DC65E7BB8}" destId="{822DB9C0-02E0-43A3-9E6A-BF785806B51F}" srcOrd="1" destOrd="0" presId="urn:microsoft.com/office/officeart/2005/8/layout/hierarchy1"/>
    <dgm:cxn modelId="{9C69B80D-8D9A-48D8-84C6-F263FB810045}" type="presParOf" srcId="{0A1AD33E-05E7-4FF2-9019-17DA02380497}" destId="{B55AAFA6-1F1F-46D6-8989-05B1C7339787}" srcOrd="6" destOrd="0" presId="urn:microsoft.com/office/officeart/2005/8/layout/hierarchy1"/>
    <dgm:cxn modelId="{2BDACB25-E777-4A11-9D6D-E99E39F14410}" type="presParOf" srcId="{0A1AD33E-05E7-4FF2-9019-17DA02380497}" destId="{2FD58382-DA64-4FEB-807E-E593E869EF8C}" srcOrd="7" destOrd="0" presId="urn:microsoft.com/office/officeart/2005/8/layout/hierarchy1"/>
    <dgm:cxn modelId="{5702E3EB-DA5B-4B82-A673-87B3E4CB3B1F}" type="presParOf" srcId="{2FD58382-DA64-4FEB-807E-E593E869EF8C}" destId="{8FAB3268-2BE1-48FB-A2CB-B4668BAEA50E}" srcOrd="0" destOrd="0" presId="urn:microsoft.com/office/officeart/2005/8/layout/hierarchy1"/>
    <dgm:cxn modelId="{A5A8301B-DDEC-4E2A-B892-754DE955AEE1}" type="presParOf" srcId="{8FAB3268-2BE1-48FB-A2CB-B4668BAEA50E}" destId="{BD531914-F056-4719-9C52-33105E505901}" srcOrd="0" destOrd="0" presId="urn:microsoft.com/office/officeart/2005/8/layout/hierarchy1"/>
    <dgm:cxn modelId="{49D70F68-D5F6-4498-893B-F1C67D7ED347}" type="presParOf" srcId="{8FAB3268-2BE1-48FB-A2CB-B4668BAEA50E}" destId="{ABB26F73-8294-43F3-9DCC-3211AF605872}" srcOrd="1" destOrd="0" presId="urn:microsoft.com/office/officeart/2005/8/layout/hierarchy1"/>
    <dgm:cxn modelId="{15430904-EDC7-4F23-9C7A-0BD5D6ADA56B}" type="presParOf" srcId="{2FD58382-DA64-4FEB-807E-E593E869EF8C}" destId="{45FA6A41-6062-4914-BA74-C13B3DEC59B7}" srcOrd="1" destOrd="0" presId="urn:microsoft.com/office/officeart/2005/8/layout/hierarchy1"/>
    <dgm:cxn modelId="{D36B3439-175F-4C86-A3E3-6E4B5FD26598}" type="presParOf" srcId="{0A1AD33E-05E7-4FF2-9019-17DA02380497}" destId="{4E79E655-6E7F-44CA-84DB-7B48DD0155D0}" srcOrd="8" destOrd="0" presId="urn:microsoft.com/office/officeart/2005/8/layout/hierarchy1"/>
    <dgm:cxn modelId="{0E4D11A8-9ACA-4B37-8FC1-26C7332AA77D}" type="presParOf" srcId="{0A1AD33E-05E7-4FF2-9019-17DA02380497}" destId="{685E805B-C12F-4D69-9B19-2690EF9B979A}" srcOrd="9" destOrd="0" presId="urn:microsoft.com/office/officeart/2005/8/layout/hierarchy1"/>
    <dgm:cxn modelId="{129BC38F-33ED-426C-8252-1EAAC5BFFD88}" type="presParOf" srcId="{685E805B-C12F-4D69-9B19-2690EF9B979A}" destId="{640E2DB3-10E9-4772-B044-94F9D6DCA416}" srcOrd="0" destOrd="0" presId="urn:microsoft.com/office/officeart/2005/8/layout/hierarchy1"/>
    <dgm:cxn modelId="{78A5CFFB-ED78-44C7-877F-B4B504275D85}" type="presParOf" srcId="{640E2DB3-10E9-4772-B044-94F9D6DCA416}" destId="{AFF81F14-ECD4-4F67-B32A-AF2D416EE086}" srcOrd="0" destOrd="0" presId="urn:microsoft.com/office/officeart/2005/8/layout/hierarchy1"/>
    <dgm:cxn modelId="{A81BE5C6-E6FE-4441-8C89-2B4B502C95FD}" type="presParOf" srcId="{640E2DB3-10E9-4772-B044-94F9D6DCA416}" destId="{02788816-565D-4F36-8A8B-1D6667F11F2C}" srcOrd="1" destOrd="0" presId="urn:microsoft.com/office/officeart/2005/8/layout/hierarchy1"/>
    <dgm:cxn modelId="{7A040294-EFA2-4A66-839D-A9C17D2D4BDF}" type="presParOf" srcId="{685E805B-C12F-4D69-9B19-2690EF9B979A}" destId="{18E3C0A1-A4D9-4FC1-BAB8-545B9A245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C59A8-0521-488F-846D-6BBD5FC0B3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791D8B7-B9D6-4131-BEFF-4472D00B91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gm:t>
    </dgm:pt>
    <dgm:pt modelId="{22EEC726-9639-4030-8271-5103E1BC2BED}" type="parTrans" cxnId="{71A642C3-3099-41EE-A0DC-131897DCDA1C}">
      <dgm:prSet/>
      <dgm:spPr/>
      <dgm:t>
        <a:bodyPr/>
        <a:lstStyle/>
        <a:p>
          <a:endParaRPr lang="ru-RU"/>
        </a:p>
      </dgm:t>
    </dgm:pt>
    <dgm:pt modelId="{A0879065-AD05-4516-AC46-C3A68E8DCF32}" type="sibTrans" cxnId="{71A642C3-3099-41EE-A0DC-131897DCDA1C}">
      <dgm:prSet/>
      <dgm:spPr/>
      <dgm:t>
        <a:bodyPr/>
        <a:lstStyle/>
        <a:p>
          <a:endParaRPr lang="ru-RU"/>
        </a:p>
      </dgm:t>
    </dgm:pt>
    <dgm:pt modelId="{7C290C62-C556-4A8F-9C05-19842B11FA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</dgm:t>
    </dgm:pt>
    <dgm:pt modelId="{16467148-A5CC-44B6-9476-3D925F37A3D6}" type="parTrans" cxnId="{C48C7D54-5E00-413A-B3E7-1C962E328852}">
      <dgm:prSet/>
      <dgm:spPr/>
      <dgm:t>
        <a:bodyPr/>
        <a:lstStyle/>
        <a:p>
          <a:endParaRPr lang="ru-RU"/>
        </a:p>
      </dgm:t>
    </dgm:pt>
    <dgm:pt modelId="{13FB16DB-10F4-4C46-8118-427003A7AF85}" type="sibTrans" cxnId="{C48C7D54-5E00-413A-B3E7-1C962E328852}">
      <dgm:prSet/>
      <dgm:spPr/>
      <dgm:t>
        <a:bodyPr/>
        <a:lstStyle/>
        <a:p>
          <a:endParaRPr lang="ru-RU"/>
        </a:p>
      </dgm:t>
    </dgm:pt>
    <dgm:pt modelId="{B577A8BC-5118-4326-88AD-AEC8106865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B8E8FC-94CB-4A00-9AD0-06F2E4249382}" type="parTrans" cxnId="{D378E104-6A1C-47E9-92A7-4AA7566309EE}">
      <dgm:prSet/>
      <dgm:spPr/>
      <dgm:t>
        <a:bodyPr/>
        <a:lstStyle/>
        <a:p>
          <a:endParaRPr lang="ru-RU"/>
        </a:p>
      </dgm:t>
    </dgm:pt>
    <dgm:pt modelId="{FFA44EE3-757C-4941-90D0-E865B4A0A8A8}" type="sibTrans" cxnId="{D378E104-6A1C-47E9-92A7-4AA7566309EE}">
      <dgm:prSet/>
      <dgm:spPr/>
      <dgm:t>
        <a:bodyPr/>
        <a:lstStyle/>
        <a:p>
          <a:endParaRPr lang="ru-RU"/>
        </a:p>
      </dgm:t>
    </dgm:pt>
    <dgm:pt modelId="{E77034C0-F4D1-40EE-BEC4-BDB40D561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gm:t>
    </dgm:pt>
    <dgm:pt modelId="{F35E8E58-878B-48EC-B2BC-CCD691FED041}" type="parTrans" cxnId="{25F85F6F-825E-4C96-BAC0-7D4F37EF4944}">
      <dgm:prSet/>
      <dgm:spPr/>
      <dgm:t>
        <a:bodyPr/>
        <a:lstStyle/>
        <a:p>
          <a:endParaRPr lang="ru-RU"/>
        </a:p>
      </dgm:t>
    </dgm:pt>
    <dgm:pt modelId="{DA053527-8A2E-4FE7-A26D-F8560C4548F8}" type="sibTrans" cxnId="{25F85F6F-825E-4C96-BAC0-7D4F37EF4944}">
      <dgm:prSet/>
      <dgm:spPr/>
      <dgm:t>
        <a:bodyPr/>
        <a:lstStyle/>
        <a:p>
          <a:endParaRPr lang="ru-RU"/>
        </a:p>
      </dgm:t>
    </dgm:pt>
    <dgm:pt modelId="{B5483498-1250-4162-8F8F-3E505FB270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cs typeface="Arial" charset="0"/>
          </a:endParaRPr>
        </a:p>
      </dgm:t>
    </dgm:pt>
    <dgm:pt modelId="{F9BA3697-A78F-4B56-82C4-3188CE20BBC5}" type="parTrans" cxnId="{CED4A4C5-AB74-45AD-BF98-753555803D74}">
      <dgm:prSet/>
      <dgm:spPr/>
      <dgm:t>
        <a:bodyPr/>
        <a:lstStyle/>
        <a:p>
          <a:endParaRPr lang="ru-RU"/>
        </a:p>
      </dgm:t>
    </dgm:pt>
    <dgm:pt modelId="{FD0AFD8D-9796-4C46-96DC-F78204E7C9D6}" type="sibTrans" cxnId="{CED4A4C5-AB74-45AD-BF98-753555803D74}">
      <dgm:prSet/>
      <dgm:spPr/>
      <dgm:t>
        <a:bodyPr/>
        <a:lstStyle/>
        <a:p>
          <a:endParaRPr lang="ru-RU"/>
        </a:p>
      </dgm:t>
    </dgm:pt>
    <dgm:pt modelId="{6B104427-4D3F-43D6-98DC-95F2B9405A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F3DDBE71-25E8-4DF7-84E7-D4C578E78CCC}" type="parTrans" cxnId="{1A13F586-A0A8-4AA0-9A69-611B16A4CD01}">
      <dgm:prSet/>
      <dgm:spPr/>
      <dgm:t>
        <a:bodyPr/>
        <a:lstStyle/>
        <a:p>
          <a:endParaRPr lang="ru-RU"/>
        </a:p>
      </dgm:t>
    </dgm:pt>
    <dgm:pt modelId="{A4676EA2-69D5-4C2A-AFEC-3EAB33A58396}" type="sibTrans" cxnId="{1A13F586-A0A8-4AA0-9A69-611B16A4CD01}">
      <dgm:prSet/>
      <dgm:spPr/>
      <dgm:t>
        <a:bodyPr/>
        <a:lstStyle/>
        <a:p>
          <a:endParaRPr lang="ru-RU"/>
        </a:p>
      </dgm:t>
    </dgm:pt>
    <dgm:pt modelId="{6FAB8585-E09B-4009-A899-452E91B4AA29}" type="pres">
      <dgm:prSet presAssocID="{559C59A8-0521-488F-846D-6BBD5FC0B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2892C-0170-4114-8772-52F3AF92BA04}" type="pres">
      <dgm:prSet presAssocID="{F791D8B7-B9D6-4131-BEFF-4472D00B910F}" presName="hierRoot1" presStyleCnt="0">
        <dgm:presLayoutVars>
          <dgm:hierBranch/>
        </dgm:presLayoutVars>
      </dgm:prSet>
      <dgm:spPr/>
    </dgm:pt>
    <dgm:pt modelId="{B2E73A0C-CA26-42F9-AE59-C4F184FD3094}" type="pres">
      <dgm:prSet presAssocID="{F791D8B7-B9D6-4131-BEFF-4472D00B910F}" presName="rootComposite1" presStyleCnt="0"/>
      <dgm:spPr/>
    </dgm:pt>
    <dgm:pt modelId="{8D337CB6-FB17-4E93-8DBB-0DE438A9AF18}" type="pres">
      <dgm:prSet presAssocID="{F791D8B7-B9D6-4131-BEFF-4472D00B91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AEE7F-3F4A-45B5-9F04-6DBB8D0AC53A}" type="pres">
      <dgm:prSet presAssocID="{F791D8B7-B9D6-4131-BEFF-4472D00B91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8F93FC-DD56-41C7-B6F9-A8C61EF19A24}" type="pres">
      <dgm:prSet presAssocID="{F791D8B7-B9D6-4131-BEFF-4472D00B910F}" presName="hierChild2" presStyleCnt="0"/>
      <dgm:spPr/>
    </dgm:pt>
    <dgm:pt modelId="{75301658-5692-4F22-BDD5-A08515D4BCF7}" type="pres">
      <dgm:prSet presAssocID="{16467148-A5CC-44B6-9476-3D925F37A3D6}" presName="Name35" presStyleLbl="parChTrans1D2" presStyleIdx="0" presStyleCnt="5"/>
      <dgm:spPr/>
      <dgm:t>
        <a:bodyPr/>
        <a:lstStyle/>
        <a:p>
          <a:endParaRPr lang="ru-RU"/>
        </a:p>
      </dgm:t>
    </dgm:pt>
    <dgm:pt modelId="{F11834A9-F0B2-4E1A-B2B7-D0C460A307CB}" type="pres">
      <dgm:prSet presAssocID="{7C290C62-C556-4A8F-9C05-19842B11FA3A}" presName="hierRoot2" presStyleCnt="0">
        <dgm:presLayoutVars>
          <dgm:hierBranch/>
        </dgm:presLayoutVars>
      </dgm:prSet>
      <dgm:spPr/>
    </dgm:pt>
    <dgm:pt modelId="{B6722690-F0CC-40A0-AA0E-754272A6C83C}" type="pres">
      <dgm:prSet presAssocID="{7C290C62-C556-4A8F-9C05-19842B11FA3A}" presName="rootComposite" presStyleCnt="0"/>
      <dgm:spPr/>
    </dgm:pt>
    <dgm:pt modelId="{A78386DD-A911-4CE0-AE73-1E1A0C2993CD}" type="pres">
      <dgm:prSet presAssocID="{7C290C62-C556-4A8F-9C05-19842B11FA3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1E1BB-1E2D-42D8-B4E6-6647C0BA149A}" type="pres">
      <dgm:prSet presAssocID="{7C290C62-C556-4A8F-9C05-19842B11FA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5D339E67-9D29-49B3-98B5-168650F36168}" type="pres">
      <dgm:prSet presAssocID="{7C290C62-C556-4A8F-9C05-19842B11FA3A}" presName="hierChild4" presStyleCnt="0"/>
      <dgm:spPr/>
    </dgm:pt>
    <dgm:pt modelId="{6911123A-06F3-4E38-81FD-3A25C5AF9300}" type="pres">
      <dgm:prSet presAssocID="{7C290C62-C556-4A8F-9C05-19842B11FA3A}" presName="hierChild5" presStyleCnt="0"/>
      <dgm:spPr/>
    </dgm:pt>
    <dgm:pt modelId="{2C5DA6F2-476D-4459-A241-E0FCECB9BCAD}" type="pres">
      <dgm:prSet presAssocID="{DAB8E8FC-94CB-4A00-9AD0-06F2E4249382}" presName="Name35" presStyleLbl="parChTrans1D2" presStyleIdx="1" presStyleCnt="5"/>
      <dgm:spPr/>
      <dgm:t>
        <a:bodyPr/>
        <a:lstStyle/>
        <a:p>
          <a:endParaRPr lang="ru-RU"/>
        </a:p>
      </dgm:t>
    </dgm:pt>
    <dgm:pt modelId="{C0F94C24-CAD1-459F-93A5-50C095DB6B57}" type="pres">
      <dgm:prSet presAssocID="{B577A8BC-5118-4326-88AD-AEC8106865DF}" presName="hierRoot2" presStyleCnt="0">
        <dgm:presLayoutVars>
          <dgm:hierBranch/>
        </dgm:presLayoutVars>
      </dgm:prSet>
      <dgm:spPr/>
    </dgm:pt>
    <dgm:pt modelId="{E009F6E6-4508-45ED-8495-ADC480BB7B80}" type="pres">
      <dgm:prSet presAssocID="{B577A8BC-5118-4326-88AD-AEC8106865DF}" presName="rootComposite" presStyleCnt="0"/>
      <dgm:spPr/>
    </dgm:pt>
    <dgm:pt modelId="{7003A6A4-FFA3-4E6B-AC28-3DFC339A764B}" type="pres">
      <dgm:prSet presAssocID="{B577A8BC-5118-4326-88AD-AEC8106865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50F0D-8382-4872-8719-EF75D8084DDE}" type="pres">
      <dgm:prSet presAssocID="{B577A8BC-5118-4326-88AD-AEC8106865DF}" presName="rootConnector" presStyleLbl="node2" presStyleIdx="1" presStyleCnt="5"/>
      <dgm:spPr/>
      <dgm:t>
        <a:bodyPr/>
        <a:lstStyle/>
        <a:p>
          <a:endParaRPr lang="ru-RU"/>
        </a:p>
      </dgm:t>
    </dgm:pt>
    <dgm:pt modelId="{77C717B0-8973-4CE3-B0D7-73C8DCC021D6}" type="pres">
      <dgm:prSet presAssocID="{B577A8BC-5118-4326-88AD-AEC8106865DF}" presName="hierChild4" presStyleCnt="0"/>
      <dgm:spPr/>
    </dgm:pt>
    <dgm:pt modelId="{19388F02-D8DB-42A5-A3FA-AF1B5310D7A7}" type="pres">
      <dgm:prSet presAssocID="{B577A8BC-5118-4326-88AD-AEC8106865DF}" presName="hierChild5" presStyleCnt="0"/>
      <dgm:spPr/>
    </dgm:pt>
    <dgm:pt modelId="{2B3A0912-81A7-4611-8BD9-BE45E16E156B}" type="pres">
      <dgm:prSet presAssocID="{F35E8E58-878B-48EC-B2BC-CCD691FED041}" presName="Name35" presStyleLbl="parChTrans1D2" presStyleIdx="2" presStyleCnt="5"/>
      <dgm:spPr/>
      <dgm:t>
        <a:bodyPr/>
        <a:lstStyle/>
        <a:p>
          <a:endParaRPr lang="ru-RU"/>
        </a:p>
      </dgm:t>
    </dgm:pt>
    <dgm:pt modelId="{811A1322-1B2E-476B-8C31-2275BECDCD54}" type="pres">
      <dgm:prSet presAssocID="{E77034C0-F4D1-40EE-BEC4-BDB40D561CBF}" presName="hierRoot2" presStyleCnt="0">
        <dgm:presLayoutVars>
          <dgm:hierBranch/>
        </dgm:presLayoutVars>
      </dgm:prSet>
      <dgm:spPr/>
    </dgm:pt>
    <dgm:pt modelId="{2BDD7B43-D754-4792-8B43-7DE53F275C54}" type="pres">
      <dgm:prSet presAssocID="{E77034C0-F4D1-40EE-BEC4-BDB40D561CBF}" presName="rootComposite" presStyleCnt="0"/>
      <dgm:spPr/>
    </dgm:pt>
    <dgm:pt modelId="{637D64CE-780F-42CB-9307-A251FD3D5C89}" type="pres">
      <dgm:prSet presAssocID="{E77034C0-F4D1-40EE-BEC4-BDB40D561CB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59CAD-9652-40BF-B112-2B96C97FCFB8}" type="pres">
      <dgm:prSet presAssocID="{E77034C0-F4D1-40EE-BEC4-BDB40D561CBF}" presName="rootConnector" presStyleLbl="node2" presStyleIdx="2" presStyleCnt="5"/>
      <dgm:spPr/>
      <dgm:t>
        <a:bodyPr/>
        <a:lstStyle/>
        <a:p>
          <a:endParaRPr lang="ru-RU"/>
        </a:p>
      </dgm:t>
    </dgm:pt>
    <dgm:pt modelId="{17537F8F-85BD-4F76-ACCC-EFEB25C347B8}" type="pres">
      <dgm:prSet presAssocID="{E77034C0-F4D1-40EE-BEC4-BDB40D561CBF}" presName="hierChild4" presStyleCnt="0"/>
      <dgm:spPr/>
    </dgm:pt>
    <dgm:pt modelId="{05AA180B-E0E6-479F-BD66-6DCCA44F476B}" type="pres">
      <dgm:prSet presAssocID="{E77034C0-F4D1-40EE-BEC4-BDB40D561CBF}" presName="hierChild5" presStyleCnt="0"/>
      <dgm:spPr/>
    </dgm:pt>
    <dgm:pt modelId="{37E2F475-C435-4351-9B38-159885ED24D6}" type="pres">
      <dgm:prSet presAssocID="{F9BA3697-A78F-4B56-82C4-3188CE20BBC5}" presName="Name35" presStyleLbl="parChTrans1D2" presStyleIdx="3" presStyleCnt="5"/>
      <dgm:spPr/>
      <dgm:t>
        <a:bodyPr/>
        <a:lstStyle/>
        <a:p>
          <a:endParaRPr lang="ru-RU"/>
        </a:p>
      </dgm:t>
    </dgm:pt>
    <dgm:pt modelId="{ABCF9CB5-46CE-455B-AF07-D2E8371CF00E}" type="pres">
      <dgm:prSet presAssocID="{B5483498-1250-4162-8F8F-3E505FB270E8}" presName="hierRoot2" presStyleCnt="0">
        <dgm:presLayoutVars>
          <dgm:hierBranch/>
        </dgm:presLayoutVars>
      </dgm:prSet>
      <dgm:spPr/>
    </dgm:pt>
    <dgm:pt modelId="{5DD6F90C-4442-4483-851F-BF08F88BF811}" type="pres">
      <dgm:prSet presAssocID="{B5483498-1250-4162-8F8F-3E505FB270E8}" presName="rootComposite" presStyleCnt="0"/>
      <dgm:spPr/>
    </dgm:pt>
    <dgm:pt modelId="{C3490304-B6DA-4F44-BB22-9304B7F73839}" type="pres">
      <dgm:prSet presAssocID="{B5483498-1250-4162-8F8F-3E505FB270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79A761-1BB6-4BA7-9450-D0E2740A9603}" type="pres">
      <dgm:prSet presAssocID="{B5483498-1250-4162-8F8F-3E505FB270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A87E2C6C-00FE-406A-87C5-010921FEB9D9}" type="pres">
      <dgm:prSet presAssocID="{B5483498-1250-4162-8F8F-3E505FB270E8}" presName="hierChild4" presStyleCnt="0"/>
      <dgm:spPr/>
    </dgm:pt>
    <dgm:pt modelId="{2FDE7DE9-699E-4335-A48E-4119AF4B91ED}" type="pres">
      <dgm:prSet presAssocID="{B5483498-1250-4162-8F8F-3E505FB270E8}" presName="hierChild5" presStyleCnt="0"/>
      <dgm:spPr/>
    </dgm:pt>
    <dgm:pt modelId="{F6F10839-2D66-4983-BFB4-8FE885BF95C2}" type="pres">
      <dgm:prSet presAssocID="{F3DDBE71-25E8-4DF7-84E7-D4C578E78CCC}" presName="Name35" presStyleLbl="parChTrans1D2" presStyleIdx="4" presStyleCnt="5"/>
      <dgm:spPr/>
      <dgm:t>
        <a:bodyPr/>
        <a:lstStyle/>
        <a:p>
          <a:endParaRPr lang="ru-RU"/>
        </a:p>
      </dgm:t>
    </dgm:pt>
    <dgm:pt modelId="{CD4D0D2C-005A-44D2-98B8-8B5D5C1854B3}" type="pres">
      <dgm:prSet presAssocID="{6B104427-4D3F-43D6-98DC-95F2B9405AED}" presName="hierRoot2" presStyleCnt="0">
        <dgm:presLayoutVars>
          <dgm:hierBranch/>
        </dgm:presLayoutVars>
      </dgm:prSet>
      <dgm:spPr/>
    </dgm:pt>
    <dgm:pt modelId="{66A3DEA5-FF60-462C-AC4C-337672E87221}" type="pres">
      <dgm:prSet presAssocID="{6B104427-4D3F-43D6-98DC-95F2B9405AED}" presName="rootComposite" presStyleCnt="0"/>
      <dgm:spPr/>
    </dgm:pt>
    <dgm:pt modelId="{15E84DC9-0B7F-47BB-B4A4-A6C4D7BFDDFD}" type="pres">
      <dgm:prSet presAssocID="{6B104427-4D3F-43D6-98DC-95F2B9405AE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9886F-0D28-4C29-BDF2-2465B7A523E7}" type="pres">
      <dgm:prSet presAssocID="{6B104427-4D3F-43D6-98DC-95F2B9405AED}" presName="rootConnector" presStyleLbl="node2" presStyleIdx="4" presStyleCnt="5"/>
      <dgm:spPr/>
      <dgm:t>
        <a:bodyPr/>
        <a:lstStyle/>
        <a:p>
          <a:endParaRPr lang="ru-RU"/>
        </a:p>
      </dgm:t>
    </dgm:pt>
    <dgm:pt modelId="{860591A8-46C4-413B-9482-6FA91FB278F8}" type="pres">
      <dgm:prSet presAssocID="{6B104427-4D3F-43D6-98DC-95F2B9405AED}" presName="hierChild4" presStyleCnt="0"/>
      <dgm:spPr/>
    </dgm:pt>
    <dgm:pt modelId="{858D084C-335F-4821-BD27-B8F680A2E840}" type="pres">
      <dgm:prSet presAssocID="{6B104427-4D3F-43D6-98DC-95F2B9405AED}" presName="hierChild5" presStyleCnt="0"/>
      <dgm:spPr/>
    </dgm:pt>
    <dgm:pt modelId="{765CFF93-863B-4172-A7A2-C70C902A090B}" type="pres">
      <dgm:prSet presAssocID="{F791D8B7-B9D6-4131-BEFF-4472D00B910F}" presName="hierChild3" presStyleCnt="0"/>
      <dgm:spPr/>
    </dgm:pt>
  </dgm:ptLst>
  <dgm:cxnLst>
    <dgm:cxn modelId="{9E1E45FE-D6C3-4C2B-9E0F-E63435C96C90}" type="presOf" srcId="{6B104427-4D3F-43D6-98DC-95F2B9405AED}" destId="{3469886F-0D28-4C29-BDF2-2465B7A523E7}" srcOrd="1" destOrd="0" presId="urn:microsoft.com/office/officeart/2005/8/layout/orgChart1"/>
    <dgm:cxn modelId="{25F85F6F-825E-4C96-BAC0-7D4F37EF4944}" srcId="{F791D8B7-B9D6-4131-BEFF-4472D00B910F}" destId="{E77034C0-F4D1-40EE-BEC4-BDB40D561CBF}" srcOrd="2" destOrd="0" parTransId="{F35E8E58-878B-48EC-B2BC-CCD691FED041}" sibTransId="{DA053527-8A2E-4FE7-A26D-F8560C4548F8}"/>
    <dgm:cxn modelId="{D871DEEC-2D96-49DE-B312-71783ACAA962}" type="presOf" srcId="{DAB8E8FC-94CB-4A00-9AD0-06F2E4249382}" destId="{2C5DA6F2-476D-4459-A241-E0FCECB9BCAD}" srcOrd="0" destOrd="0" presId="urn:microsoft.com/office/officeart/2005/8/layout/orgChart1"/>
    <dgm:cxn modelId="{4D99D4C9-7708-40F7-83BD-2946BD355F02}" type="presOf" srcId="{7C290C62-C556-4A8F-9C05-19842B11FA3A}" destId="{A78386DD-A911-4CE0-AE73-1E1A0C2993CD}" srcOrd="0" destOrd="0" presId="urn:microsoft.com/office/officeart/2005/8/layout/orgChart1"/>
    <dgm:cxn modelId="{4538B9D2-E668-4357-8C0E-DE867A83D54C}" type="presOf" srcId="{7C290C62-C556-4A8F-9C05-19842B11FA3A}" destId="{91F1E1BB-1E2D-42D8-B4E6-6647C0BA149A}" srcOrd="1" destOrd="0" presId="urn:microsoft.com/office/officeart/2005/8/layout/orgChart1"/>
    <dgm:cxn modelId="{C0988515-A7C9-46EF-8BEF-8FE30BF4BA4C}" type="presOf" srcId="{E77034C0-F4D1-40EE-BEC4-BDB40D561CBF}" destId="{70D59CAD-9652-40BF-B112-2B96C97FCFB8}" srcOrd="1" destOrd="0" presId="urn:microsoft.com/office/officeart/2005/8/layout/orgChart1"/>
    <dgm:cxn modelId="{37B0597D-D597-420B-9D11-49C142C83776}" type="presOf" srcId="{B5483498-1250-4162-8F8F-3E505FB270E8}" destId="{C3490304-B6DA-4F44-BB22-9304B7F73839}" srcOrd="0" destOrd="0" presId="urn:microsoft.com/office/officeart/2005/8/layout/orgChart1"/>
    <dgm:cxn modelId="{E3E6A593-71F3-4923-B67F-96ACC151D8CE}" type="presOf" srcId="{B577A8BC-5118-4326-88AD-AEC8106865DF}" destId="{7003A6A4-FFA3-4E6B-AC28-3DFC339A764B}" srcOrd="0" destOrd="0" presId="urn:microsoft.com/office/officeart/2005/8/layout/orgChart1"/>
    <dgm:cxn modelId="{B9C2517C-776A-4910-8640-8968E3092193}" type="presOf" srcId="{E77034C0-F4D1-40EE-BEC4-BDB40D561CBF}" destId="{637D64CE-780F-42CB-9307-A251FD3D5C89}" srcOrd="0" destOrd="0" presId="urn:microsoft.com/office/officeart/2005/8/layout/orgChart1"/>
    <dgm:cxn modelId="{E2C01AC8-51DA-4C9C-B927-CC9063280703}" type="presOf" srcId="{B577A8BC-5118-4326-88AD-AEC8106865DF}" destId="{74850F0D-8382-4872-8719-EF75D8084DDE}" srcOrd="1" destOrd="0" presId="urn:microsoft.com/office/officeart/2005/8/layout/orgChart1"/>
    <dgm:cxn modelId="{AD9624E8-429A-43AD-B03F-B667F9A40E63}" type="presOf" srcId="{6B104427-4D3F-43D6-98DC-95F2B9405AED}" destId="{15E84DC9-0B7F-47BB-B4A4-A6C4D7BFDDFD}" srcOrd="0" destOrd="0" presId="urn:microsoft.com/office/officeart/2005/8/layout/orgChart1"/>
    <dgm:cxn modelId="{1A13F586-A0A8-4AA0-9A69-611B16A4CD01}" srcId="{F791D8B7-B9D6-4131-BEFF-4472D00B910F}" destId="{6B104427-4D3F-43D6-98DC-95F2B9405AED}" srcOrd="4" destOrd="0" parTransId="{F3DDBE71-25E8-4DF7-84E7-D4C578E78CCC}" sibTransId="{A4676EA2-69D5-4C2A-AFEC-3EAB33A58396}"/>
    <dgm:cxn modelId="{D378E104-6A1C-47E9-92A7-4AA7566309EE}" srcId="{F791D8B7-B9D6-4131-BEFF-4472D00B910F}" destId="{B577A8BC-5118-4326-88AD-AEC8106865DF}" srcOrd="1" destOrd="0" parTransId="{DAB8E8FC-94CB-4A00-9AD0-06F2E4249382}" sibTransId="{FFA44EE3-757C-4941-90D0-E865B4A0A8A8}"/>
    <dgm:cxn modelId="{C6D1F810-5093-43B1-9452-CE1FA09C1119}" type="presOf" srcId="{F9BA3697-A78F-4B56-82C4-3188CE20BBC5}" destId="{37E2F475-C435-4351-9B38-159885ED24D6}" srcOrd="0" destOrd="0" presId="urn:microsoft.com/office/officeart/2005/8/layout/orgChart1"/>
    <dgm:cxn modelId="{C48C7D54-5E00-413A-B3E7-1C962E328852}" srcId="{F791D8B7-B9D6-4131-BEFF-4472D00B910F}" destId="{7C290C62-C556-4A8F-9C05-19842B11FA3A}" srcOrd="0" destOrd="0" parTransId="{16467148-A5CC-44B6-9476-3D925F37A3D6}" sibTransId="{13FB16DB-10F4-4C46-8118-427003A7AF85}"/>
    <dgm:cxn modelId="{DC341BF2-E798-4194-97E5-F1AEE35A4E3B}" type="presOf" srcId="{F35E8E58-878B-48EC-B2BC-CCD691FED041}" destId="{2B3A0912-81A7-4611-8BD9-BE45E16E156B}" srcOrd="0" destOrd="0" presId="urn:microsoft.com/office/officeart/2005/8/layout/orgChart1"/>
    <dgm:cxn modelId="{E1539EC0-5424-4B37-91F0-D87706E6FF15}" type="presOf" srcId="{F791D8B7-B9D6-4131-BEFF-4472D00B910F}" destId="{8D337CB6-FB17-4E93-8DBB-0DE438A9AF18}" srcOrd="0" destOrd="0" presId="urn:microsoft.com/office/officeart/2005/8/layout/orgChart1"/>
    <dgm:cxn modelId="{63873904-AB09-4D22-B269-CBA767E7792B}" type="presOf" srcId="{559C59A8-0521-488F-846D-6BBD5FC0B3E9}" destId="{6FAB8585-E09B-4009-A899-452E91B4AA29}" srcOrd="0" destOrd="0" presId="urn:microsoft.com/office/officeart/2005/8/layout/orgChart1"/>
    <dgm:cxn modelId="{61E63C42-2579-428D-BD40-2F88D99EA47F}" type="presOf" srcId="{F791D8B7-B9D6-4131-BEFF-4472D00B910F}" destId="{31DAEE7F-3F4A-45B5-9F04-6DBB8D0AC53A}" srcOrd="1" destOrd="0" presId="urn:microsoft.com/office/officeart/2005/8/layout/orgChart1"/>
    <dgm:cxn modelId="{71A642C3-3099-41EE-A0DC-131897DCDA1C}" srcId="{559C59A8-0521-488F-846D-6BBD5FC0B3E9}" destId="{F791D8B7-B9D6-4131-BEFF-4472D00B910F}" srcOrd="0" destOrd="0" parTransId="{22EEC726-9639-4030-8271-5103E1BC2BED}" sibTransId="{A0879065-AD05-4516-AC46-C3A68E8DCF32}"/>
    <dgm:cxn modelId="{128329BF-CD4D-47F0-8E07-5A06E2BD1A6B}" type="presOf" srcId="{16467148-A5CC-44B6-9476-3D925F37A3D6}" destId="{75301658-5692-4F22-BDD5-A08515D4BCF7}" srcOrd="0" destOrd="0" presId="urn:microsoft.com/office/officeart/2005/8/layout/orgChart1"/>
    <dgm:cxn modelId="{CED4A4C5-AB74-45AD-BF98-753555803D74}" srcId="{F791D8B7-B9D6-4131-BEFF-4472D00B910F}" destId="{B5483498-1250-4162-8F8F-3E505FB270E8}" srcOrd="3" destOrd="0" parTransId="{F9BA3697-A78F-4B56-82C4-3188CE20BBC5}" sibTransId="{FD0AFD8D-9796-4C46-96DC-F78204E7C9D6}"/>
    <dgm:cxn modelId="{7501F801-9F66-4EDB-AC32-6F903C8DFCD7}" type="presOf" srcId="{B5483498-1250-4162-8F8F-3E505FB270E8}" destId="{C079A761-1BB6-4BA7-9450-D0E2740A9603}" srcOrd="1" destOrd="0" presId="urn:microsoft.com/office/officeart/2005/8/layout/orgChart1"/>
    <dgm:cxn modelId="{F9ECD3DC-18A4-4DCD-B4B0-9E77F5E88381}" type="presOf" srcId="{F3DDBE71-25E8-4DF7-84E7-D4C578E78CCC}" destId="{F6F10839-2D66-4983-BFB4-8FE885BF95C2}" srcOrd="0" destOrd="0" presId="urn:microsoft.com/office/officeart/2005/8/layout/orgChart1"/>
    <dgm:cxn modelId="{910F5D70-5BE0-46E2-A571-C50917E4622E}" type="presParOf" srcId="{6FAB8585-E09B-4009-A899-452E91B4AA29}" destId="{4C82892C-0170-4114-8772-52F3AF92BA04}" srcOrd="0" destOrd="0" presId="urn:microsoft.com/office/officeart/2005/8/layout/orgChart1"/>
    <dgm:cxn modelId="{8C7ACBAD-C8C3-4B33-9E71-AC798B7AE225}" type="presParOf" srcId="{4C82892C-0170-4114-8772-52F3AF92BA04}" destId="{B2E73A0C-CA26-42F9-AE59-C4F184FD3094}" srcOrd="0" destOrd="0" presId="urn:microsoft.com/office/officeart/2005/8/layout/orgChart1"/>
    <dgm:cxn modelId="{A5EE8FAB-C9A8-41AA-B355-D98631CE2AB9}" type="presParOf" srcId="{B2E73A0C-CA26-42F9-AE59-C4F184FD3094}" destId="{8D337CB6-FB17-4E93-8DBB-0DE438A9AF18}" srcOrd="0" destOrd="0" presId="urn:microsoft.com/office/officeart/2005/8/layout/orgChart1"/>
    <dgm:cxn modelId="{0609D488-9DA6-4529-A113-C884797BF0AF}" type="presParOf" srcId="{B2E73A0C-CA26-42F9-AE59-C4F184FD3094}" destId="{31DAEE7F-3F4A-45B5-9F04-6DBB8D0AC53A}" srcOrd="1" destOrd="0" presId="urn:microsoft.com/office/officeart/2005/8/layout/orgChart1"/>
    <dgm:cxn modelId="{55060624-7D4F-4601-8DCF-F75B58673410}" type="presParOf" srcId="{4C82892C-0170-4114-8772-52F3AF92BA04}" destId="{388F93FC-DD56-41C7-B6F9-A8C61EF19A24}" srcOrd="1" destOrd="0" presId="urn:microsoft.com/office/officeart/2005/8/layout/orgChart1"/>
    <dgm:cxn modelId="{C75B8E11-053D-4762-A615-9B4ACE7A156A}" type="presParOf" srcId="{388F93FC-DD56-41C7-B6F9-A8C61EF19A24}" destId="{75301658-5692-4F22-BDD5-A08515D4BCF7}" srcOrd="0" destOrd="0" presId="urn:microsoft.com/office/officeart/2005/8/layout/orgChart1"/>
    <dgm:cxn modelId="{8F6BECE0-0909-4646-A44F-D65601150DC7}" type="presParOf" srcId="{388F93FC-DD56-41C7-B6F9-A8C61EF19A24}" destId="{F11834A9-F0B2-4E1A-B2B7-D0C460A307CB}" srcOrd="1" destOrd="0" presId="urn:microsoft.com/office/officeart/2005/8/layout/orgChart1"/>
    <dgm:cxn modelId="{B92484E4-D222-4FD5-9B9B-D18F5509C16F}" type="presParOf" srcId="{F11834A9-F0B2-4E1A-B2B7-D0C460A307CB}" destId="{B6722690-F0CC-40A0-AA0E-754272A6C83C}" srcOrd="0" destOrd="0" presId="urn:microsoft.com/office/officeart/2005/8/layout/orgChart1"/>
    <dgm:cxn modelId="{934C38E3-778A-4F08-91D7-25FBD7253C1F}" type="presParOf" srcId="{B6722690-F0CC-40A0-AA0E-754272A6C83C}" destId="{A78386DD-A911-4CE0-AE73-1E1A0C2993CD}" srcOrd="0" destOrd="0" presId="urn:microsoft.com/office/officeart/2005/8/layout/orgChart1"/>
    <dgm:cxn modelId="{669AB519-4917-487E-B7A1-5AACA19E2A60}" type="presParOf" srcId="{B6722690-F0CC-40A0-AA0E-754272A6C83C}" destId="{91F1E1BB-1E2D-42D8-B4E6-6647C0BA149A}" srcOrd="1" destOrd="0" presId="urn:microsoft.com/office/officeart/2005/8/layout/orgChart1"/>
    <dgm:cxn modelId="{D2E4F321-D255-423B-838A-EFB1740626C0}" type="presParOf" srcId="{F11834A9-F0B2-4E1A-B2B7-D0C460A307CB}" destId="{5D339E67-9D29-49B3-98B5-168650F36168}" srcOrd="1" destOrd="0" presId="urn:microsoft.com/office/officeart/2005/8/layout/orgChart1"/>
    <dgm:cxn modelId="{57FD0392-FAB6-442B-8EE6-3EE0FAB9FCC6}" type="presParOf" srcId="{F11834A9-F0B2-4E1A-B2B7-D0C460A307CB}" destId="{6911123A-06F3-4E38-81FD-3A25C5AF9300}" srcOrd="2" destOrd="0" presId="urn:microsoft.com/office/officeart/2005/8/layout/orgChart1"/>
    <dgm:cxn modelId="{F9002625-467F-492F-96B6-0D4A3C2FB8B6}" type="presParOf" srcId="{388F93FC-DD56-41C7-B6F9-A8C61EF19A24}" destId="{2C5DA6F2-476D-4459-A241-E0FCECB9BCAD}" srcOrd="2" destOrd="0" presId="urn:microsoft.com/office/officeart/2005/8/layout/orgChart1"/>
    <dgm:cxn modelId="{DD3D4829-22E9-4ECA-B019-3D06E4D419F4}" type="presParOf" srcId="{388F93FC-DD56-41C7-B6F9-A8C61EF19A24}" destId="{C0F94C24-CAD1-459F-93A5-50C095DB6B57}" srcOrd="3" destOrd="0" presId="urn:microsoft.com/office/officeart/2005/8/layout/orgChart1"/>
    <dgm:cxn modelId="{52B2E5A8-7BD5-42DC-8367-11BA818CAB18}" type="presParOf" srcId="{C0F94C24-CAD1-459F-93A5-50C095DB6B57}" destId="{E009F6E6-4508-45ED-8495-ADC480BB7B80}" srcOrd="0" destOrd="0" presId="urn:microsoft.com/office/officeart/2005/8/layout/orgChart1"/>
    <dgm:cxn modelId="{85677FDD-4D1F-48BD-A0BC-4CBE520D58A7}" type="presParOf" srcId="{E009F6E6-4508-45ED-8495-ADC480BB7B80}" destId="{7003A6A4-FFA3-4E6B-AC28-3DFC339A764B}" srcOrd="0" destOrd="0" presId="urn:microsoft.com/office/officeart/2005/8/layout/orgChart1"/>
    <dgm:cxn modelId="{B7BCA750-AEA9-4E73-9F30-A0A419402A18}" type="presParOf" srcId="{E009F6E6-4508-45ED-8495-ADC480BB7B80}" destId="{74850F0D-8382-4872-8719-EF75D8084DDE}" srcOrd="1" destOrd="0" presId="urn:microsoft.com/office/officeart/2005/8/layout/orgChart1"/>
    <dgm:cxn modelId="{4A8FB211-0200-4EEC-A4A3-2790C8DC9250}" type="presParOf" srcId="{C0F94C24-CAD1-459F-93A5-50C095DB6B57}" destId="{77C717B0-8973-4CE3-B0D7-73C8DCC021D6}" srcOrd="1" destOrd="0" presId="urn:microsoft.com/office/officeart/2005/8/layout/orgChart1"/>
    <dgm:cxn modelId="{198222D4-2409-4D8E-AAF1-A543C83922FF}" type="presParOf" srcId="{C0F94C24-CAD1-459F-93A5-50C095DB6B57}" destId="{19388F02-D8DB-42A5-A3FA-AF1B5310D7A7}" srcOrd="2" destOrd="0" presId="urn:microsoft.com/office/officeart/2005/8/layout/orgChart1"/>
    <dgm:cxn modelId="{3D72DD3E-5B70-4E8B-BF15-49839C419997}" type="presParOf" srcId="{388F93FC-DD56-41C7-B6F9-A8C61EF19A24}" destId="{2B3A0912-81A7-4611-8BD9-BE45E16E156B}" srcOrd="4" destOrd="0" presId="urn:microsoft.com/office/officeart/2005/8/layout/orgChart1"/>
    <dgm:cxn modelId="{1ED8AB15-C6FE-411A-8FA9-ABA4A8B96E50}" type="presParOf" srcId="{388F93FC-DD56-41C7-B6F9-A8C61EF19A24}" destId="{811A1322-1B2E-476B-8C31-2275BECDCD54}" srcOrd="5" destOrd="0" presId="urn:microsoft.com/office/officeart/2005/8/layout/orgChart1"/>
    <dgm:cxn modelId="{C80B0281-97FD-4067-A01F-1E784979DCBC}" type="presParOf" srcId="{811A1322-1B2E-476B-8C31-2275BECDCD54}" destId="{2BDD7B43-D754-4792-8B43-7DE53F275C54}" srcOrd="0" destOrd="0" presId="urn:microsoft.com/office/officeart/2005/8/layout/orgChart1"/>
    <dgm:cxn modelId="{5BA10F1C-C5D5-48F6-A333-93FA5173CE9C}" type="presParOf" srcId="{2BDD7B43-D754-4792-8B43-7DE53F275C54}" destId="{637D64CE-780F-42CB-9307-A251FD3D5C89}" srcOrd="0" destOrd="0" presId="urn:microsoft.com/office/officeart/2005/8/layout/orgChart1"/>
    <dgm:cxn modelId="{1983A8EE-DA10-47C3-B83A-9D7FE7FE4CD7}" type="presParOf" srcId="{2BDD7B43-D754-4792-8B43-7DE53F275C54}" destId="{70D59CAD-9652-40BF-B112-2B96C97FCFB8}" srcOrd="1" destOrd="0" presId="urn:microsoft.com/office/officeart/2005/8/layout/orgChart1"/>
    <dgm:cxn modelId="{E93C3C9B-6108-42E6-872A-40C81D5EF9FF}" type="presParOf" srcId="{811A1322-1B2E-476B-8C31-2275BECDCD54}" destId="{17537F8F-85BD-4F76-ACCC-EFEB25C347B8}" srcOrd="1" destOrd="0" presId="urn:microsoft.com/office/officeart/2005/8/layout/orgChart1"/>
    <dgm:cxn modelId="{203801AD-7C54-4A58-85C5-63E0D497A11E}" type="presParOf" srcId="{811A1322-1B2E-476B-8C31-2275BECDCD54}" destId="{05AA180B-E0E6-479F-BD66-6DCCA44F476B}" srcOrd="2" destOrd="0" presId="urn:microsoft.com/office/officeart/2005/8/layout/orgChart1"/>
    <dgm:cxn modelId="{B0F7BF13-9F46-4CDC-AF05-BC3DCFB44F9C}" type="presParOf" srcId="{388F93FC-DD56-41C7-B6F9-A8C61EF19A24}" destId="{37E2F475-C435-4351-9B38-159885ED24D6}" srcOrd="6" destOrd="0" presId="urn:microsoft.com/office/officeart/2005/8/layout/orgChart1"/>
    <dgm:cxn modelId="{5B5A3FB8-9C06-49DB-8383-167B1294115C}" type="presParOf" srcId="{388F93FC-DD56-41C7-B6F9-A8C61EF19A24}" destId="{ABCF9CB5-46CE-455B-AF07-D2E8371CF00E}" srcOrd="7" destOrd="0" presId="urn:microsoft.com/office/officeart/2005/8/layout/orgChart1"/>
    <dgm:cxn modelId="{F6382796-F3A6-4DC0-B957-1708261BAD75}" type="presParOf" srcId="{ABCF9CB5-46CE-455B-AF07-D2E8371CF00E}" destId="{5DD6F90C-4442-4483-851F-BF08F88BF811}" srcOrd="0" destOrd="0" presId="urn:microsoft.com/office/officeart/2005/8/layout/orgChart1"/>
    <dgm:cxn modelId="{6C0A88B8-0510-49E5-BC54-999147FF36CE}" type="presParOf" srcId="{5DD6F90C-4442-4483-851F-BF08F88BF811}" destId="{C3490304-B6DA-4F44-BB22-9304B7F73839}" srcOrd="0" destOrd="0" presId="urn:microsoft.com/office/officeart/2005/8/layout/orgChart1"/>
    <dgm:cxn modelId="{CFA6363A-7162-4518-9027-18AF6046A74C}" type="presParOf" srcId="{5DD6F90C-4442-4483-851F-BF08F88BF811}" destId="{C079A761-1BB6-4BA7-9450-D0E2740A9603}" srcOrd="1" destOrd="0" presId="urn:microsoft.com/office/officeart/2005/8/layout/orgChart1"/>
    <dgm:cxn modelId="{E7858462-2D41-402F-AD38-CAE3CF37A186}" type="presParOf" srcId="{ABCF9CB5-46CE-455B-AF07-D2E8371CF00E}" destId="{A87E2C6C-00FE-406A-87C5-010921FEB9D9}" srcOrd="1" destOrd="0" presId="urn:microsoft.com/office/officeart/2005/8/layout/orgChart1"/>
    <dgm:cxn modelId="{C0722E98-DF5B-421C-8EF6-A4F54E37AFA5}" type="presParOf" srcId="{ABCF9CB5-46CE-455B-AF07-D2E8371CF00E}" destId="{2FDE7DE9-699E-4335-A48E-4119AF4B91ED}" srcOrd="2" destOrd="0" presId="urn:microsoft.com/office/officeart/2005/8/layout/orgChart1"/>
    <dgm:cxn modelId="{112E72F2-8F36-4FE2-9055-113979BF84C8}" type="presParOf" srcId="{388F93FC-DD56-41C7-B6F9-A8C61EF19A24}" destId="{F6F10839-2D66-4983-BFB4-8FE885BF95C2}" srcOrd="8" destOrd="0" presId="urn:microsoft.com/office/officeart/2005/8/layout/orgChart1"/>
    <dgm:cxn modelId="{C30C9433-68D6-4931-A252-AB361F2E956A}" type="presParOf" srcId="{388F93FC-DD56-41C7-B6F9-A8C61EF19A24}" destId="{CD4D0D2C-005A-44D2-98B8-8B5D5C1854B3}" srcOrd="9" destOrd="0" presId="urn:microsoft.com/office/officeart/2005/8/layout/orgChart1"/>
    <dgm:cxn modelId="{07CBC6C8-C302-4662-B0A2-7AF4A4772EED}" type="presParOf" srcId="{CD4D0D2C-005A-44D2-98B8-8B5D5C1854B3}" destId="{66A3DEA5-FF60-462C-AC4C-337672E87221}" srcOrd="0" destOrd="0" presId="urn:microsoft.com/office/officeart/2005/8/layout/orgChart1"/>
    <dgm:cxn modelId="{7C66F275-DB2D-46F9-B626-CC43B800F0E7}" type="presParOf" srcId="{66A3DEA5-FF60-462C-AC4C-337672E87221}" destId="{15E84DC9-0B7F-47BB-B4A4-A6C4D7BFDDFD}" srcOrd="0" destOrd="0" presId="urn:microsoft.com/office/officeart/2005/8/layout/orgChart1"/>
    <dgm:cxn modelId="{71A88C80-891C-4C7C-AA78-D55175760E57}" type="presParOf" srcId="{66A3DEA5-FF60-462C-AC4C-337672E87221}" destId="{3469886F-0D28-4C29-BDF2-2465B7A523E7}" srcOrd="1" destOrd="0" presId="urn:microsoft.com/office/officeart/2005/8/layout/orgChart1"/>
    <dgm:cxn modelId="{E254CDD6-78E3-4BFF-B3D8-BD72A20CEE9F}" type="presParOf" srcId="{CD4D0D2C-005A-44D2-98B8-8B5D5C1854B3}" destId="{860591A8-46C4-413B-9482-6FA91FB278F8}" srcOrd="1" destOrd="0" presId="urn:microsoft.com/office/officeart/2005/8/layout/orgChart1"/>
    <dgm:cxn modelId="{AED8C274-F0D9-4702-8D90-BA152C5ED628}" type="presParOf" srcId="{CD4D0D2C-005A-44D2-98B8-8B5D5C1854B3}" destId="{858D084C-335F-4821-BD27-B8F680A2E840}" srcOrd="2" destOrd="0" presId="urn:microsoft.com/office/officeart/2005/8/layout/orgChart1"/>
    <dgm:cxn modelId="{142CD95A-2B37-4BB9-B794-A03E768B1560}" type="presParOf" srcId="{4C82892C-0170-4114-8772-52F3AF92BA04}" destId="{765CFF93-863B-4172-A7A2-C70C902A09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E131B-D666-475A-8365-77BD0934E0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5A7D7-B5ED-4F29-91F5-D342DE19EB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Организация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образовательного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пространства</a:t>
          </a:r>
          <a:r>
            <a:rPr lang="ru-RU" sz="2100" dirty="0" smtClean="0">
              <a:solidFill>
                <a:srgbClr val="002060"/>
              </a:solidFill>
            </a:rPr>
            <a:t> </a:t>
          </a:r>
          <a:r>
            <a:rPr lang="ru-RU" sz="2100" b="1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dirty="0">
            <a:solidFill>
              <a:srgbClr val="002060"/>
            </a:solidFill>
          </a:endParaRPr>
        </a:p>
      </dgm:t>
    </dgm:pt>
    <dgm:pt modelId="{5F00E8A3-077E-427A-BACE-8D19C875ADF7}" type="parTrans" cxnId="{D06B2851-C76C-432F-B7B8-32F9D41FAF37}">
      <dgm:prSet/>
      <dgm:spPr/>
      <dgm:t>
        <a:bodyPr/>
        <a:lstStyle/>
        <a:p>
          <a:endParaRPr lang="ru-RU"/>
        </a:p>
      </dgm:t>
    </dgm:pt>
    <dgm:pt modelId="{DBFACDE0-FE5F-46F3-8E00-C0AD57835140}" type="sibTrans" cxnId="{D06B2851-C76C-432F-B7B8-32F9D41FAF37}">
      <dgm:prSet/>
      <dgm:spPr/>
      <dgm:t>
        <a:bodyPr/>
        <a:lstStyle/>
        <a:p>
          <a:endParaRPr lang="ru-RU"/>
        </a:p>
      </dgm:t>
    </dgm:pt>
    <dgm:pt modelId="{65AF71B4-4302-43DD-89AD-65B30EBF5B9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7030A0"/>
            </a:solidFill>
          </a:endParaRPr>
        </a:p>
      </dgm:t>
    </dgm:pt>
    <dgm:pt modelId="{BD72E6BC-B61A-49DA-ACD3-5E656F1A5539}" type="parTrans" cxnId="{92D026A7-2E79-4887-94BF-A91C3CDB10B3}">
      <dgm:prSet/>
      <dgm:spPr/>
      <dgm:t>
        <a:bodyPr/>
        <a:lstStyle/>
        <a:p>
          <a:endParaRPr lang="ru-RU"/>
        </a:p>
      </dgm:t>
    </dgm:pt>
    <dgm:pt modelId="{8018DC01-8F37-4A18-8D11-B518CEE569D5}" type="sibTrans" cxnId="{92D026A7-2E79-4887-94BF-A91C3CDB10B3}">
      <dgm:prSet/>
      <dgm:spPr/>
      <dgm:t>
        <a:bodyPr/>
        <a:lstStyle/>
        <a:p>
          <a:endParaRPr lang="ru-RU"/>
        </a:p>
      </dgm:t>
    </dgm:pt>
    <dgm:pt modelId="{BB3C520D-8C76-4C5A-B2FB-B9DF6EB31C1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800" b="1" dirty="0" smtClean="0">
            <a:solidFill>
              <a:prstClr val="black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FE0325FE-6F06-4BFA-B237-8515AC774171}" type="parTrans" cxnId="{640CBEA9-5D0C-4EB6-AB7E-700358F75EDC}">
      <dgm:prSet/>
      <dgm:spPr/>
      <dgm:t>
        <a:bodyPr/>
        <a:lstStyle/>
        <a:p>
          <a:endParaRPr lang="ru-RU"/>
        </a:p>
      </dgm:t>
    </dgm:pt>
    <dgm:pt modelId="{2AC97790-F3D8-4644-8BE9-3EF6103ACBAF}" type="sibTrans" cxnId="{640CBEA9-5D0C-4EB6-AB7E-700358F75EDC}">
      <dgm:prSet/>
      <dgm:spPr/>
      <dgm:t>
        <a:bodyPr/>
        <a:lstStyle/>
        <a:p>
          <a:endParaRPr lang="ru-RU"/>
        </a:p>
      </dgm:t>
    </dgm:pt>
    <dgm:pt modelId="{45855577-2FAF-4015-8A2A-8C8C1FFD1C9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1900" dirty="0" smtClean="0"/>
        </a:p>
      </dgm:t>
    </dgm:pt>
    <dgm:pt modelId="{E3D5B07A-2895-4E11-B682-B19D5290042A}" type="parTrans" cxnId="{5EF9F23B-5437-4DB4-84B1-3AB6FCABE693}">
      <dgm:prSet/>
      <dgm:spPr/>
      <dgm:t>
        <a:bodyPr/>
        <a:lstStyle/>
        <a:p>
          <a:endParaRPr lang="ru-RU"/>
        </a:p>
      </dgm:t>
    </dgm:pt>
    <dgm:pt modelId="{3C912234-9FDA-45B4-AC5E-C1D8FCCF12CE}" type="sibTrans" cxnId="{5EF9F23B-5437-4DB4-84B1-3AB6FCABE693}">
      <dgm:prSet/>
      <dgm:spPr/>
      <dgm:t>
        <a:bodyPr/>
        <a:lstStyle/>
        <a:p>
          <a:endParaRPr lang="ru-RU"/>
        </a:p>
      </dgm:t>
    </dgm:pt>
    <dgm:pt modelId="{465624E7-98C0-4AE2-A2C4-202496BF55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dirty="0" smtClean="0"/>
        </a:p>
        <a:p>
          <a:endParaRPr lang="ru-RU" dirty="0"/>
        </a:p>
      </dgm:t>
    </dgm:pt>
    <dgm:pt modelId="{7B8643CA-9D60-40AA-A287-07C70D7A470D}" type="parTrans" cxnId="{7F33A445-7144-4868-B969-B0FDA0635960}">
      <dgm:prSet/>
      <dgm:spPr/>
      <dgm:t>
        <a:bodyPr/>
        <a:lstStyle/>
        <a:p>
          <a:endParaRPr lang="ru-RU"/>
        </a:p>
      </dgm:t>
    </dgm:pt>
    <dgm:pt modelId="{7500D64A-EA80-4AA7-B67F-DDF849634CF6}" type="sibTrans" cxnId="{7F33A445-7144-4868-B969-B0FDA0635960}">
      <dgm:prSet/>
      <dgm:spPr/>
      <dgm:t>
        <a:bodyPr/>
        <a:lstStyle/>
        <a:p>
          <a:endParaRPr lang="ru-RU"/>
        </a:p>
      </dgm:t>
    </dgm:pt>
    <dgm:pt modelId="{80F80D3D-CD91-4D9F-B091-C99ACDB42403}" type="pres">
      <dgm:prSet presAssocID="{7D5E131B-D666-475A-8365-77BD0934E0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0CC1A-FCD5-42CB-9DDC-2BB67623CF2D}" type="pres">
      <dgm:prSet presAssocID="{7D5E131B-D666-475A-8365-77BD0934E035}" presName="matrix" presStyleCnt="0"/>
      <dgm:spPr/>
    </dgm:pt>
    <dgm:pt modelId="{F8A5754C-EA3F-4E55-BD97-CD9CB8335BD8}" type="pres">
      <dgm:prSet presAssocID="{7D5E131B-D666-475A-8365-77BD0934E035}" presName="tile1" presStyleLbl="node1" presStyleIdx="0" presStyleCnt="4" custLinFactNeighborX="2224" custLinFactNeighborY="76"/>
      <dgm:spPr/>
      <dgm:t>
        <a:bodyPr/>
        <a:lstStyle/>
        <a:p>
          <a:endParaRPr lang="ru-RU"/>
        </a:p>
      </dgm:t>
    </dgm:pt>
    <dgm:pt modelId="{FD6FDCC9-BF62-40D0-832C-09D4DC896BE3}" type="pres">
      <dgm:prSet presAssocID="{7D5E131B-D666-475A-8365-77BD0934E0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845E5-0E44-4AB4-9911-6DF29A874FD4}" type="pres">
      <dgm:prSet presAssocID="{7D5E131B-D666-475A-8365-77BD0934E035}" presName="tile2" presStyleLbl="node1" presStyleIdx="1" presStyleCnt="4"/>
      <dgm:spPr/>
      <dgm:t>
        <a:bodyPr/>
        <a:lstStyle/>
        <a:p>
          <a:endParaRPr lang="ru-RU"/>
        </a:p>
      </dgm:t>
    </dgm:pt>
    <dgm:pt modelId="{5C6FD8BC-689F-4479-B9E5-14D3BA8417AE}" type="pres">
      <dgm:prSet presAssocID="{7D5E131B-D666-475A-8365-77BD0934E0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0806-2DC6-48CA-96DF-50CAFF476245}" type="pres">
      <dgm:prSet presAssocID="{7D5E131B-D666-475A-8365-77BD0934E035}" presName="tile3" presStyleLbl="node1" presStyleIdx="2" presStyleCnt="4" custScaleX="100242" custLinFactNeighborX="2829"/>
      <dgm:spPr/>
      <dgm:t>
        <a:bodyPr/>
        <a:lstStyle/>
        <a:p>
          <a:endParaRPr lang="ru-RU"/>
        </a:p>
      </dgm:t>
    </dgm:pt>
    <dgm:pt modelId="{53216513-4D76-4DAD-8C68-4B8EEAF7D885}" type="pres">
      <dgm:prSet presAssocID="{7D5E131B-D666-475A-8365-77BD0934E0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FFB8-FF4B-47E9-A1FF-FC1A742D4FD5}" type="pres">
      <dgm:prSet presAssocID="{7D5E131B-D666-475A-8365-77BD0934E035}" presName="tile4" presStyleLbl="node1" presStyleIdx="3" presStyleCnt="4" custLinFactNeighborX="365" custLinFactNeighborY="-1171"/>
      <dgm:spPr/>
      <dgm:t>
        <a:bodyPr/>
        <a:lstStyle/>
        <a:p>
          <a:endParaRPr lang="ru-RU"/>
        </a:p>
      </dgm:t>
    </dgm:pt>
    <dgm:pt modelId="{3DABD95A-373B-4DBE-8026-7D0CB0E4CB00}" type="pres">
      <dgm:prSet presAssocID="{7D5E131B-D666-475A-8365-77BD0934E0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FA2D-8E9F-4707-B40F-75C5D7209AFE}" type="pres">
      <dgm:prSet presAssocID="{7D5E131B-D666-475A-8365-77BD0934E035}" presName="centerTile" presStyleLbl="fgShp" presStyleIdx="0" presStyleCnt="1" custScaleX="98959" custScaleY="144928" custLinFactNeighborX="6590" custLinFactNeighborY="-683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E3DF6-A9CB-4F7C-9CBB-682E15E400E9}" type="presOf" srcId="{65AF71B4-4302-43DD-89AD-65B30EBF5B97}" destId="{FD6FDCC9-BF62-40D0-832C-09D4DC896BE3}" srcOrd="1" destOrd="0" presId="urn:microsoft.com/office/officeart/2005/8/layout/matrix1"/>
    <dgm:cxn modelId="{7F33A445-7144-4868-B969-B0FDA0635960}" srcId="{8E25A7D7-B5ED-4F29-91F5-D342DE19EB74}" destId="{465624E7-98C0-4AE2-A2C4-202496BF55BE}" srcOrd="3" destOrd="0" parTransId="{7B8643CA-9D60-40AA-A287-07C70D7A470D}" sibTransId="{7500D64A-EA80-4AA7-B67F-DDF849634CF6}"/>
    <dgm:cxn modelId="{75F37275-5C42-40D7-8DD1-D3A67C925B2E}" type="presOf" srcId="{45855577-2FAF-4015-8A2A-8C8C1FFD1C91}" destId="{53216513-4D76-4DAD-8C68-4B8EEAF7D885}" srcOrd="1" destOrd="0" presId="urn:microsoft.com/office/officeart/2005/8/layout/matrix1"/>
    <dgm:cxn modelId="{B59DFCDA-DC2E-4D47-B827-DB3196E16AE9}" type="presOf" srcId="{7D5E131B-D666-475A-8365-77BD0934E035}" destId="{80F80D3D-CD91-4D9F-B091-C99ACDB42403}" srcOrd="0" destOrd="0" presId="urn:microsoft.com/office/officeart/2005/8/layout/matrix1"/>
    <dgm:cxn modelId="{C919560F-CC28-43BB-8280-C5631D5423F2}" type="presOf" srcId="{8E25A7D7-B5ED-4F29-91F5-D342DE19EB74}" destId="{C752FA2D-8E9F-4707-B40F-75C5D7209AFE}" srcOrd="0" destOrd="0" presId="urn:microsoft.com/office/officeart/2005/8/layout/matrix1"/>
    <dgm:cxn modelId="{D06B2851-C76C-432F-B7B8-32F9D41FAF37}" srcId="{7D5E131B-D666-475A-8365-77BD0934E035}" destId="{8E25A7D7-B5ED-4F29-91F5-D342DE19EB74}" srcOrd="0" destOrd="0" parTransId="{5F00E8A3-077E-427A-BACE-8D19C875ADF7}" sibTransId="{DBFACDE0-FE5F-46F3-8E00-C0AD57835140}"/>
    <dgm:cxn modelId="{92D026A7-2E79-4887-94BF-A91C3CDB10B3}" srcId="{8E25A7D7-B5ED-4F29-91F5-D342DE19EB74}" destId="{65AF71B4-4302-43DD-89AD-65B30EBF5B97}" srcOrd="0" destOrd="0" parTransId="{BD72E6BC-B61A-49DA-ACD3-5E656F1A5539}" sibTransId="{8018DC01-8F37-4A18-8D11-B518CEE569D5}"/>
    <dgm:cxn modelId="{6C517DD1-5449-4EFD-BC3C-A2236262F954}" type="presOf" srcId="{45855577-2FAF-4015-8A2A-8C8C1FFD1C91}" destId="{052B0806-2DC6-48CA-96DF-50CAFF476245}" srcOrd="0" destOrd="0" presId="urn:microsoft.com/office/officeart/2005/8/layout/matrix1"/>
    <dgm:cxn modelId="{640CBEA9-5D0C-4EB6-AB7E-700358F75EDC}" srcId="{8E25A7D7-B5ED-4F29-91F5-D342DE19EB74}" destId="{BB3C520D-8C76-4C5A-B2FB-B9DF6EB31C18}" srcOrd="1" destOrd="0" parTransId="{FE0325FE-6F06-4BFA-B237-8515AC774171}" sibTransId="{2AC97790-F3D8-4644-8BE9-3EF6103ACBAF}"/>
    <dgm:cxn modelId="{A1CC48AD-F068-436A-AE56-6989782D4D5A}" type="presOf" srcId="{BB3C520D-8C76-4C5A-B2FB-B9DF6EB31C18}" destId="{5C6FD8BC-689F-4479-B9E5-14D3BA8417AE}" srcOrd="1" destOrd="0" presId="urn:microsoft.com/office/officeart/2005/8/layout/matrix1"/>
    <dgm:cxn modelId="{5EF9F23B-5437-4DB4-84B1-3AB6FCABE693}" srcId="{8E25A7D7-B5ED-4F29-91F5-D342DE19EB74}" destId="{45855577-2FAF-4015-8A2A-8C8C1FFD1C91}" srcOrd="2" destOrd="0" parTransId="{E3D5B07A-2895-4E11-B682-B19D5290042A}" sibTransId="{3C912234-9FDA-45B4-AC5E-C1D8FCCF12CE}"/>
    <dgm:cxn modelId="{99630FA2-9EFF-4CA5-9AF3-64FB3D2F411F}" type="presOf" srcId="{65AF71B4-4302-43DD-89AD-65B30EBF5B97}" destId="{F8A5754C-EA3F-4E55-BD97-CD9CB8335BD8}" srcOrd="0" destOrd="0" presId="urn:microsoft.com/office/officeart/2005/8/layout/matrix1"/>
    <dgm:cxn modelId="{922D3360-273C-48D4-9F2A-40538685759A}" type="presOf" srcId="{BB3C520D-8C76-4C5A-B2FB-B9DF6EB31C18}" destId="{7D5845E5-0E44-4AB4-9911-6DF29A874FD4}" srcOrd="0" destOrd="0" presId="urn:microsoft.com/office/officeart/2005/8/layout/matrix1"/>
    <dgm:cxn modelId="{22274727-F1C6-4964-B32D-FD764E418D72}" type="presOf" srcId="{465624E7-98C0-4AE2-A2C4-202496BF55BE}" destId="{E9ECFFB8-FF4B-47E9-A1FF-FC1A742D4FD5}" srcOrd="0" destOrd="0" presId="urn:microsoft.com/office/officeart/2005/8/layout/matrix1"/>
    <dgm:cxn modelId="{648E9F4C-79C0-43A8-85B0-EFEB0FD59F46}" type="presOf" srcId="{465624E7-98C0-4AE2-A2C4-202496BF55BE}" destId="{3DABD95A-373B-4DBE-8026-7D0CB0E4CB00}" srcOrd="1" destOrd="0" presId="urn:microsoft.com/office/officeart/2005/8/layout/matrix1"/>
    <dgm:cxn modelId="{CF8E6A45-7969-417C-9966-1A7CC508800F}" type="presParOf" srcId="{80F80D3D-CD91-4D9F-B091-C99ACDB42403}" destId="{4D00CC1A-FCD5-42CB-9DDC-2BB67623CF2D}" srcOrd="0" destOrd="0" presId="urn:microsoft.com/office/officeart/2005/8/layout/matrix1"/>
    <dgm:cxn modelId="{6863C5FA-723F-4B20-AB8F-31967C4A2BDB}" type="presParOf" srcId="{4D00CC1A-FCD5-42CB-9DDC-2BB67623CF2D}" destId="{F8A5754C-EA3F-4E55-BD97-CD9CB8335BD8}" srcOrd="0" destOrd="0" presId="urn:microsoft.com/office/officeart/2005/8/layout/matrix1"/>
    <dgm:cxn modelId="{9DFAA160-CA2D-4A47-BFE5-CD957D89134A}" type="presParOf" srcId="{4D00CC1A-FCD5-42CB-9DDC-2BB67623CF2D}" destId="{FD6FDCC9-BF62-40D0-832C-09D4DC896BE3}" srcOrd="1" destOrd="0" presId="urn:microsoft.com/office/officeart/2005/8/layout/matrix1"/>
    <dgm:cxn modelId="{491E3663-C736-43FA-9D56-A165BC754B8F}" type="presParOf" srcId="{4D00CC1A-FCD5-42CB-9DDC-2BB67623CF2D}" destId="{7D5845E5-0E44-4AB4-9911-6DF29A874FD4}" srcOrd="2" destOrd="0" presId="urn:microsoft.com/office/officeart/2005/8/layout/matrix1"/>
    <dgm:cxn modelId="{61ADD4F0-CB0F-4F7F-924A-6FB77399F0B4}" type="presParOf" srcId="{4D00CC1A-FCD5-42CB-9DDC-2BB67623CF2D}" destId="{5C6FD8BC-689F-4479-B9E5-14D3BA8417AE}" srcOrd="3" destOrd="0" presId="urn:microsoft.com/office/officeart/2005/8/layout/matrix1"/>
    <dgm:cxn modelId="{7D78C589-D5E7-437D-858C-24535DE1E02A}" type="presParOf" srcId="{4D00CC1A-FCD5-42CB-9DDC-2BB67623CF2D}" destId="{052B0806-2DC6-48CA-96DF-50CAFF476245}" srcOrd="4" destOrd="0" presId="urn:microsoft.com/office/officeart/2005/8/layout/matrix1"/>
    <dgm:cxn modelId="{C6DD9B0B-A276-4890-B969-2E0AFEFDAC66}" type="presParOf" srcId="{4D00CC1A-FCD5-42CB-9DDC-2BB67623CF2D}" destId="{53216513-4D76-4DAD-8C68-4B8EEAF7D885}" srcOrd="5" destOrd="0" presId="urn:microsoft.com/office/officeart/2005/8/layout/matrix1"/>
    <dgm:cxn modelId="{2C594132-C412-48AD-984E-E81E7E44ADF8}" type="presParOf" srcId="{4D00CC1A-FCD5-42CB-9DDC-2BB67623CF2D}" destId="{E9ECFFB8-FF4B-47E9-A1FF-FC1A742D4FD5}" srcOrd="6" destOrd="0" presId="urn:microsoft.com/office/officeart/2005/8/layout/matrix1"/>
    <dgm:cxn modelId="{6461176B-5137-4005-AA25-778377AEAB12}" type="presParOf" srcId="{4D00CC1A-FCD5-42CB-9DDC-2BB67623CF2D}" destId="{3DABD95A-373B-4DBE-8026-7D0CB0E4CB00}" srcOrd="7" destOrd="0" presId="urn:microsoft.com/office/officeart/2005/8/layout/matrix1"/>
    <dgm:cxn modelId="{0A9006DC-C322-4DB1-8A94-76E13C1F4465}" type="presParOf" srcId="{80F80D3D-CD91-4D9F-B091-C99ACDB42403}" destId="{C752FA2D-8E9F-4707-B40F-75C5D7209A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1E41B-6376-46DE-B11B-28B8FFF82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7F733-C8C7-43EA-9B29-E1285D05721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2E5B2D8-90C4-4543-AB1D-1F77BA60D79A}" type="parTrans" cxnId="{727050D1-3205-490B-817E-DA3C21A733F8}">
      <dgm:prSet/>
      <dgm:spPr/>
      <dgm:t>
        <a:bodyPr/>
        <a:lstStyle/>
        <a:p>
          <a:endParaRPr lang="ru-RU"/>
        </a:p>
      </dgm:t>
    </dgm:pt>
    <dgm:pt modelId="{1928AD09-28EC-4614-A0B4-F6D4EA03FB81}" type="sibTrans" cxnId="{727050D1-3205-490B-817E-DA3C21A733F8}">
      <dgm:prSet/>
      <dgm:spPr/>
      <dgm:t>
        <a:bodyPr/>
        <a:lstStyle/>
        <a:p>
          <a:endParaRPr lang="ru-RU"/>
        </a:p>
      </dgm:t>
    </dgm:pt>
    <dgm:pt modelId="{BC9192FC-053A-4A8F-B2AE-E37A8B54EC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7464481-330E-4D02-8334-B0DA2D665300}" type="parTrans" cxnId="{5B7E43A2-9EC5-45DD-9C51-B1C2F95D471F}">
      <dgm:prSet/>
      <dgm:spPr/>
      <dgm:t>
        <a:bodyPr/>
        <a:lstStyle/>
        <a:p>
          <a:endParaRPr lang="ru-RU"/>
        </a:p>
      </dgm:t>
    </dgm:pt>
    <dgm:pt modelId="{781E2595-0E4F-48D2-AF2E-E0F83EF7630A}" type="sibTrans" cxnId="{5B7E43A2-9EC5-45DD-9C51-B1C2F95D471F}">
      <dgm:prSet/>
      <dgm:spPr/>
      <dgm:t>
        <a:bodyPr/>
        <a:lstStyle/>
        <a:p>
          <a:endParaRPr lang="ru-RU"/>
        </a:p>
      </dgm:t>
    </dgm:pt>
    <dgm:pt modelId="{7FED9329-6A88-4A3B-B1A9-BB39D7AB7E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7DFA7BC-538D-48B6-96F0-FAA2206F65C8}" type="parTrans" cxnId="{6BF1D985-EB3A-4470-83F1-198663FD331F}">
      <dgm:prSet/>
      <dgm:spPr/>
      <dgm:t>
        <a:bodyPr/>
        <a:lstStyle/>
        <a:p>
          <a:endParaRPr lang="ru-RU"/>
        </a:p>
      </dgm:t>
    </dgm:pt>
    <dgm:pt modelId="{7BF79C91-7701-484E-87F4-650D8DE09552}" type="sibTrans" cxnId="{6BF1D985-EB3A-4470-83F1-198663FD331F}">
      <dgm:prSet/>
      <dgm:spPr/>
      <dgm:t>
        <a:bodyPr/>
        <a:lstStyle/>
        <a:p>
          <a:endParaRPr lang="ru-RU"/>
        </a:p>
      </dgm:t>
    </dgm:pt>
    <dgm:pt modelId="{0FA6AF06-5886-4468-BB27-C558531EB8A7}" type="pres">
      <dgm:prSet presAssocID="{9221E41B-6376-46DE-B11B-28B8FFF82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796B6-788D-4A95-873B-DCC59CF70671}" type="pres">
      <dgm:prSet presAssocID="{4097F733-C8C7-43EA-9B29-E1285D057218}" presName="hierRoot1" presStyleCnt="0"/>
      <dgm:spPr/>
    </dgm:pt>
    <dgm:pt modelId="{96E40F40-5000-49FA-9A65-4C7A2802F8A6}" type="pres">
      <dgm:prSet presAssocID="{4097F733-C8C7-43EA-9B29-E1285D057218}" presName="composite" presStyleCnt="0"/>
      <dgm:spPr/>
    </dgm:pt>
    <dgm:pt modelId="{9882AAEA-F5DB-4FFC-B555-EC737961385B}" type="pres">
      <dgm:prSet presAssocID="{4097F733-C8C7-43EA-9B29-E1285D057218}" presName="background" presStyleLbl="node0" presStyleIdx="0" presStyleCnt="1"/>
      <dgm:spPr/>
    </dgm:pt>
    <dgm:pt modelId="{AAFC4245-EAF7-4CEC-BE72-60846B3133F3}" type="pres">
      <dgm:prSet presAssocID="{4097F733-C8C7-43EA-9B29-E1285D0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81476-935D-4617-87ED-5BD453195FE8}" type="pres">
      <dgm:prSet presAssocID="{4097F733-C8C7-43EA-9B29-E1285D057218}" presName="hierChild2" presStyleCnt="0"/>
      <dgm:spPr/>
    </dgm:pt>
    <dgm:pt modelId="{E9D33D56-C60F-4891-87A5-2DA320260D40}" type="pres">
      <dgm:prSet presAssocID="{87464481-330E-4D02-8334-B0DA2D6653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3A3D793-0EAE-4FFF-A277-1B01C29ED54E}" type="pres">
      <dgm:prSet presAssocID="{BC9192FC-053A-4A8F-B2AE-E37A8B54ECF5}" presName="hierRoot2" presStyleCnt="0"/>
      <dgm:spPr/>
    </dgm:pt>
    <dgm:pt modelId="{A639B271-140E-44AB-AE90-BE5318B4F752}" type="pres">
      <dgm:prSet presAssocID="{BC9192FC-053A-4A8F-B2AE-E37A8B54ECF5}" presName="composite2" presStyleCnt="0"/>
      <dgm:spPr/>
    </dgm:pt>
    <dgm:pt modelId="{BB61BAB8-2318-4967-B5ED-814E69C036BD}" type="pres">
      <dgm:prSet presAssocID="{BC9192FC-053A-4A8F-B2AE-E37A8B54ECF5}" presName="background2" presStyleLbl="node2" presStyleIdx="0" presStyleCnt="2"/>
      <dgm:spPr/>
    </dgm:pt>
    <dgm:pt modelId="{0380C642-17CA-43CC-8A78-BEC9FC6B85B9}" type="pres">
      <dgm:prSet presAssocID="{BC9192FC-053A-4A8F-B2AE-E37A8B54EC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F179B-4DCD-4DD5-A328-A0899A8397A5}" type="pres">
      <dgm:prSet presAssocID="{BC9192FC-053A-4A8F-B2AE-E37A8B54ECF5}" presName="hierChild3" presStyleCnt="0"/>
      <dgm:spPr/>
    </dgm:pt>
    <dgm:pt modelId="{5519D353-4AE9-4606-B94D-83F5358590B5}" type="pres">
      <dgm:prSet presAssocID="{57DFA7BC-538D-48B6-96F0-FAA2206F65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1446A5-051B-4F70-9B01-BB93F26EE4EE}" type="pres">
      <dgm:prSet presAssocID="{7FED9329-6A88-4A3B-B1A9-BB39D7AB7EF3}" presName="hierRoot2" presStyleCnt="0"/>
      <dgm:spPr/>
    </dgm:pt>
    <dgm:pt modelId="{CF6CBAC8-6777-4C55-9B02-987E933AB36C}" type="pres">
      <dgm:prSet presAssocID="{7FED9329-6A88-4A3B-B1A9-BB39D7AB7EF3}" presName="composite2" presStyleCnt="0"/>
      <dgm:spPr/>
    </dgm:pt>
    <dgm:pt modelId="{A93B17A8-41BE-4004-8811-2A51EF234153}" type="pres">
      <dgm:prSet presAssocID="{7FED9329-6A88-4A3B-B1A9-BB39D7AB7EF3}" presName="background2" presStyleLbl="node2" presStyleIdx="1" presStyleCnt="2"/>
      <dgm:spPr/>
    </dgm:pt>
    <dgm:pt modelId="{FD302669-F1EA-47F0-AC3C-F889CA96E752}" type="pres">
      <dgm:prSet presAssocID="{7FED9329-6A88-4A3B-B1A9-BB39D7AB7E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F74FF-0E35-4412-9308-C40630AD8A34}" type="pres">
      <dgm:prSet presAssocID="{7FED9329-6A88-4A3B-B1A9-BB39D7AB7EF3}" presName="hierChild3" presStyleCnt="0"/>
      <dgm:spPr/>
    </dgm:pt>
  </dgm:ptLst>
  <dgm:cxnLst>
    <dgm:cxn modelId="{6BF1D985-EB3A-4470-83F1-198663FD331F}" srcId="{4097F733-C8C7-43EA-9B29-E1285D057218}" destId="{7FED9329-6A88-4A3B-B1A9-BB39D7AB7EF3}" srcOrd="1" destOrd="0" parTransId="{57DFA7BC-538D-48B6-96F0-FAA2206F65C8}" sibTransId="{7BF79C91-7701-484E-87F4-650D8DE09552}"/>
    <dgm:cxn modelId="{2586F8B9-DEE1-4853-AFBE-1679074C1C58}" type="presOf" srcId="{7FED9329-6A88-4A3B-B1A9-BB39D7AB7EF3}" destId="{FD302669-F1EA-47F0-AC3C-F889CA96E752}" srcOrd="0" destOrd="0" presId="urn:microsoft.com/office/officeart/2005/8/layout/hierarchy1"/>
    <dgm:cxn modelId="{09FA69A1-46DB-43B5-8D8F-585A833A1493}" type="presOf" srcId="{87464481-330E-4D02-8334-B0DA2D665300}" destId="{E9D33D56-C60F-4891-87A5-2DA320260D40}" srcOrd="0" destOrd="0" presId="urn:microsoft.com/office/officeart/2005/8/layout/hierarchy1"/>
    <dgm:cxn modelId="{727050D1-3205-490B-817E-DA3C21A733F8}" srcId="{9221E41B-6376-46DE-B11B-28B8FFF82F16}" destId="{4097F733-C8C7-43EA-9B29-E1285D057218}" srcOrd="0" destOrd="0" parTransId="{62E5B2D8-90C4-4543-AB1D-1F77BA60D79A}" sibTransId="{1928AD09-28EC-4614-A0B4-F6D4EA03FB81}"/>
    <dgm:cxn modelId="{5B7E43A2-9EC5-45DD-9C51-B1C2F95D471F}" srcId="{4097F733-C8C7-43EA-9B29-E1285D057218}" destId="{BC9192FC-053A-4A8F-B2AE-E37A8B54ECF5}" srcOrd="0" destOrd="0" parTransId="{87464481-330E-4D02-8334-B0DA2D665300}" sibTransId="{781E2595-0E4F-48D2-AF2E-E0F83EF7630A}"/>
    <dgm:cxn modelId="{AB47ECE0-AFA9-4EE4-8568-DECA15BF6205}" type="presOf" srcId="{4097F733-C8C7-43EA-9B29-E1285D057218}" destId="{AAFC4245-EAF7-4CEC-BE72-60846B3133F3}" srcOrd="0" destOrd="0" presId="urn:microsoft.com/office/officeart/2005/8/layout/hierarchy1"/>
    <dgm:cxn modelId="{B1152CF8-7CA7-45DA-B7BF-4727F870A2BD}" type="presOf" srcId="{BC9192FC-053A-4A8F-B2AE-E37A8B54ECF5}" destId="{0380C642-17CA-43CC-8A78-BEC9FC6B85B9}" srcOrd="0" destOrd="0" presId="urn:microsoft.com/office/officeart/2005/8/layout/hierarchy1"/>
    <dgm:cxn modelId="{42283C59-468D-4D09-93F4-84B5174C3D56}" type="presOf" srcId="{9221E41B-6376-46DE-B11B-28B8FFF82F16}" destId="{0FA6AF06-5886-4468-BB27-C558531EB8A7}" srcOrd="0" destOrd="0" presId="urn:microsoft.com/office/officeart/2005/8/layout/hierarchy1"/>
    <dgm:cxn modelId="{43B0EBB6-FA9C-43CB-BA25-86184EC7732C}" type="presOf" srcId="{57DFA7BC-538D-48B6-96F0-FAA2206F65C8}" destId="{5519D353-4AE9-4606-B94D-83F5358590B5}" srcOrd="0" destOrd="0" presId="urn:microsoft.com/office/officeart/2005/8/layout/hierarchy1"/>
    <dgm:cxn modelId="{0D7D58BA-AFE3-46C9-9424-07BE65271286}" type="presParOf" srcId="{0FA6AF06-5886-4468-BB27-C558531EB8A7}" destId="{C98796B6-788D-4A95-873B-DCC59CF70671}" srcOrd="0" destOrd="0" presId="urn:microsoft.com/office/officeart/2005/8/layout/hierarchy1"/>
    <dgm:cxn modelId="{4F1FE696-FD37-43CB-92C0-2EF1D45E7628}" type="presParOf" srcId="{C98796B6-788D-4A95-873B-DCC59CF70671}" destId="{96E40F40-5000-49FA-9A65-4C7A2802F8A6}" srcOrd="0" destOrd="0" presId="urn:microsoft.com/office/officeart/2005/8/layout/hierarchy1"/>
    <dgm:cxn modelId="{4FD31370-0031-4996-A1E9-BA117AB10BCC}" type="presParOf" srcId="{96E40F40-5000-49FA-9A65-4C7A2802F8A6}" destId="{9882AAEA-F5DB-4FFC-B555-EC737961385B}" srcOrd="0" destOrd="0" presId="urn:microsoft.com/office/officeart/2005/8/layout/hierarchy1"/>
    <dgm:cxn modelId="{A09E7443-A003-4082-8ABE-3A4F4A41440B}" type="presParOf" srcId="{96E40F40-5000-49FA-9A65-4C7A2802F8A6}" destId="{AAFC4245-EAF7-4CEC-BE72-60846B3133F3}" srcOrd="1" destOrd="0" presId="urn:microsoft.com/office/officeart/2005/8/layout/hierarchy1"/>
    <dgm:cxn modelId="{5A27E29B-58F5-44CF-B726-214411C113A4}" type="presParOf" srcId="{C98796B6-788D-4A95-873B-DCC59CF70671}" destId="{A5281476-935D-4617-87ED-5BD453195FE8}" srcOrd="1" destOrd="0" presId="urn:microsoft.com/office/officeart/2005/8/layout/hierarchy1"/>
    <dgm:cxn modelId="{5F12B288-8841-4291-AB7C-B6663FACF7E7}" type="presParOf" srcId="{A5281476-935D-4617-87ED-5BD453195FE8}" destId="{E9D33D56-C60F-4891-87A5-2DA320260D40}" srcOrd="0" destOrd="0" presId="urn:microsoft.com/office/officeart/2005/8/layout/hierarchy1"/>
    <dgm:cxn modelId="{9A5B945E-A8CD-4621-BCC5-58E08220C0E8}" type="presParOf" srcId="{A5281476-935D-4617-87ED-5BD453195FE8}" destId="{53A3D793-0EAE-4FFF-A277-1B01C29ED54E}" srcOrd="1" destOrd="0" presId="urn:microsoft.com/office/officeart/2005/8/layout/hierarchy1"/>
    <dgm:cxn modelId="{9E8C3A72-6B65-4E8F-B044-4C2E2D195D10}" type="presParOf" srcId="{53A3D793-0EAE-4FFF-A277-1B01C29ED54E}" destId="{A639B271-140E-44AB-AE90-BE5318B4F752}" srcOrd="0" destOrd="0" presId="urn:microsoft.com/office/officeart/2005/8/layout/hierarchy1"/>
    <dgm:cxn modelId="{1D570DBA-E110-4CE8-8643-35EA52A76567}" type="presParOf" srcId="{A639B271-140E-44AB-AE90-BE5318B4F752}" destId="{BB61BAB8-2318-4967-B5ED-814E69C036BD}" srcOrd="0" destOrd="0" presId="urn:microsoft.com/office/officeart/2005/8/layout/hierarchy1"/>
    <dgm:cxn modelId="{B7EC5796-7578-4235-A865-23B19024CB30}" type="presParOf" srcId="{A639B271-140E-44AB-AE90-BE5318B4F752}" destId="{0380C642-17CA-43CC-8A78-BEC9FC6B85B9}" srcOrd="1" destOrd="0" presId="urn:microsoft.com/office/officeart/2005/8/layout/hierarchy1"/>
    <dgm:cxn modelId="{BAEAC092-DCC6-402D-98BF-78F3F2DC3DC5}" type="presParOf" srcId="{53A3D793-0EAE-4FFF-A277-1B01C29ED54E}" destId="{765F179B-4DCD-4DD5-A328-A0899A8397A5}" srcOrd="1" destOrd="0" presId="urn:microsoft.com/office/officeart/2005/8/layout/hierarchy1"/>
    <dgm:cxn modelId="{B4C5158E-EC6E-4E34-81ED-D1A41FA0EDBA}" type="presParOf" srcId="{A5281476-935D-4617-87ED-5BD453195FE8}" destId="{5519D353-4AE9-4606-B94D-83F5358590B5}" srcOrd="2" destOrd="0" presId="urn:microsoft.com/office/officeart/2005/8/layout/hierarchy1"/>
    <dgm:cxn modelId="{C9423B98-8886-4C2F-B561-9DEDB5A84457}" type="presParOf" srcId="{A5281476-935D-4617-87ED-5BD453195FE8}" destId="{921446A5-051B-4F70-9B01-BB93F26EE4EE}" srcOrd="3" destOrd="0" presId="urn:microsoft.com/office/officeart/2005/8/layout/hierarchy1"/>
    <dgm:cxn modelId="{6CA53D0C-C499-4FBA-88BF-85E23E5B6672}" type="presParOf" srcId="{921446A5-051B-4F70-9B01-BB93F26EE4EE}" destId="{CF6CBAC8-6777-4C55-9B02-987E933AB36C}" srcOrd="0" destOrd="0" presId="urn:microsoft.com/office/officeart/2005/8/layout/hierarchy1"/>
    <dgm:cxn modelId="{C05A2378-0D7A-4D6C-9332-8E185FC67801}" type="presParOf" srcId="{CF6CBAC8-6777-4C55-9B02-987E933AB36C}" destId="{A93B17A8-41BE-4004-8811-2A51EF234153}" srcOrd="0" destOrd="0" presId="urn:microsoft.com/office/officeart/2005/8/layout/hierarchy1"/>
    <dgm:cxn modelId="{CA2E2F38-8E06-48A1-9852-274A4CB232E5}" type="presParOf" srcId="{CF6CBAC8-6777-4C55-9B02-987E933AB36C}" destId="{FD302669-F1EA-47F0-AC3C-F889CA96E752}" srcOrd="1" destOrd="0" presId="urn:microsoft.com/office/officeart/2005/8/layout/hierarchy1"/>
    <dgm:cxn modelId="{3CE2DB42-293B-4424-B2E7-393144F650B3}" type="presParOf" srcId="{921446A5-051B-4F70-9B01-BB93F26EE4EE}" destId="{EC1F74FF-0E35-4412-9308-C40630AD8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9E655-6E7F-44CA-84DB-7B48DD0155D0}">
      <dsp:nvSpPr>
        <dsp:cNvPr id="0" name=""/>
        <dsp:cNvSpPr/>
      </dsp:nvSpPr>
      <dsp:spPr>
        <a:xfrm>
          <a:off x="4178810" y="2124616"/>
          <a:ext cx="3414823" cy="4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09"/>
              </a:lnTo>
              <a:lnTo>
                <a:pt x="3414823" y="302009"/>
              </a:lnTo>
              <a:lnTo>
                <a:pt x="3414823" y="433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AFA6-1F1F-46D6-8989-05B1C7339787}">
      <dsp:nvSpPr>
        <dsp:cNvPr id="0" name=""/>
        <dsp:cNvSpPr/>
      </dsp:nvSpPr>
      <dsp:spPr>
        <a:xfrm>
          <a:off x="4178810" y="2124616"/>
          <a:ext cx="1723616" cy="41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1"/>
              </a:lnTo>
              <a:lnTo>
                <a:pt x="1723616" y="287651"/>
              </a:lnTo>
              <a:lnTo>
                <a:pt x="1723616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D804-C892-4847-B452-20E50167D727}">
      <dsp:nvSpPr>
        <dsp:cNvPr id="0" name=""/>
        <dsp:cNvSpPr/>
      </dsp:nvSpPr>
      <dsp:spPr>
        <a:xfrm>
          <a:off x="4126180" y="2124616"/>
          <a:ext cx="91440" cy="418817"/>
        </a:xfrm>
        <a:custGeom>
          <a:avLst/>
          <a:gdLst/>
          <a:ahLst/>
          <a:cxnLst/>
          <a:rect l="0" t="0" r="0" b="0"/>
          <a:pathLst>
            <a:path>
              <a:moveTo>
                <a:pt x="52629" y="0"/>
              </a:moveTo>
              <a:lnTo>
                <a:pt x="52629" y="287651"/>
              </a:lnTo>
              <a:lnTo>
                <a:pt x="45720" y="287651"/>
              </a:lnTo>
              <a:lnTo>
                <a:pt x="4572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29CD6-7619-4A27-8821-6BA4F1B7A4D2}">
      <dsp:nvSpPr>
        <dsp:cNvPr id="0" name=""/>
        <dsp:cNvSpPr/>
      </dsp:nvSpPr>
      <dsp:spPr>
        <a:xfrm>
          <a:off x="2441374" y="2124616"/>
          <a:ext cx="1737435" cy="418817"/>
        </a:xfrm>
        <a:custGeom>
          <a:avLst/>
          <a:gdLst/>
          <a:ahLst/>
          <a:cxnLst/>
          <a:rect l="0" t="0" r="0" b="0"/>
          <a:pathLst>
            <a:path>
              <a:moveTo>
                <a:pt x="1737435" y="0"/>
              </a:moveTo>
              <a:lnTo>
                <a:pt x="1737435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97BDB-F978-435A-93E2-0E3EBAEBD568}">
      <dsp:nvSpPr>
        <dsp:cNvPr id="0" name=""/>
        <dsp:cNvSpPr/>
      </dsp:nvSpPr>
      <dsp:spPr>
        <a:xfrm>
          <a:off x="710848" y="2124616"/>
          <a:ext cx="3467962" cy="418817"/>
        </a:xfrm>
        <a:custGeom>
          <a:avLst/>
          <a:gdLst/>
          <a:ahLst/>
          <a:cxnLst/>
          <a:rect l="0" t="0" r="0" b="0"/>
          <a:pathLst>
            <a:path>
              <a:moveTo>
                <a:pt x="3467962" y="0"/>
              </a:moveTo>
              <a:lnTo>
                <a:pt x="3467962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1588E-49EA-4427-9686-DEA016EA1E7D}">
      <dsp:nvSpPr>
        <dsp:cNvPr id="0" name=""/>
        <dsp:cNvSpPr/>
      </dsp:nvSpPr>
      <dsp:spPr>
        <a:xfrm>
          <a:off x="3470867" y="1225529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93B99-4A98-4F52-B6A9-EA5C909D5AA7}">
      <dsp:nvSpPr>
        <dsp:cNvPr id="0" name=""/>
        <dsp:cNvSpPr/>
      </dsp:nvSpPr>
      <dsp:spPr>
        <a:xfrm>
          <a:off x="3628188" y="1374983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Образовательные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области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654521" y="1401316"/>
        <a:ext cx="1363219" cy="846421"/>
      </dsp:txXfrm>
    </dsp:sp>
    <dsp:sp modelId="{4FE36E1D-2F23-41A1-9F91-93B71171D38B}">
      <dsp:nvSpPr>
        <dsp:cNvPr id="0" name=""/>
        <dsp:cNvSpPr/>
      </dsp:nvSpPr>
      <dsp:spPr>
        <a:xfrm>
          <a:off x="2905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73622-1FA1-40B7-9765-E27EEC21A89B}">
      <dsp:nvSpPr>
        <dsp:cNvPr id="0" name=""/>
        <dsp:cNvSpPr/>
      </dsp:nvSpPr>
      <dsp:spPr>
        <a:xfrm>
          <a:off x="160226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86559" y="2719221"/>
        <a:ext cx="1363219" cy="846421"/>
      </dsp:txXfrm>
    </dsp:sp>
    <dsp:sp modelId="{1E146240-10C5-40AE-B878-2A336D90A86D}">
      <dsp:nvSpPr>
        <dsp:cNvPr id="0" name=""/>
        <dsp:cNvSpPr/>
      </dsp:nvSpPr>
      <dsp:spPr>
        <a:xfrm>
          <a:off x="1733431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AF49-7089-444C-86EE-DF8C2A05DAE3}">
      <dsp:nvSpPr>
        <dsp:cNvPr id="0" name=""/>
        <dsp:cNvSpPr/>
      </dsp:nvSpPr>
      <dsp:spPr>
        <a:xfrm>
          <a:off x="1890752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7085" y="2719221"/>
        <a:ext cx="1363219" cy="846421"/>
      </dsp:txXfrm>
    </dsp:sp>
    <dsp:sp modelId="{F00CA33C-7238-4EB7-AF50-2B90F0FEF3CC}">
      <dsp:nvSpPr>
        <dsp:cNvPr id="0" name=""/>
        <dsp:cNvSpPr/>
      </dsp:nvSpPr>
      <dsp:spPr>
        <a:xfrm>
          <a:off x="3463958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27D75-49F3-48B4-8EC3-C229D1FEEFC3}">
      <dsp:nvSpPr>
        <dsp:cNvPr id="0" name=""/>
        <dsp:cNvSpPr/>
      </dsp:nvSpPr>
      <dsp:spPr>
        <a:xfrm>
          <a:off x="3621278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47611" y="2719221"/>
        <a:ext cx="1363219" cy="846421"/>
      </dsp:txXfrm>
    </dsp:sp>
    <dsp:sp modelId="{BD531914-F056-4719-9C52-33105E505901}">
      <dsp:nvSpPr>
        <dsp:cNvPr id="0" name=""/>
        <dsp:cNvSpPr/>
      </dsp:nvSpPr>
      <dsp:spPr>
        <a:xfrm>
          <a:off x="5194484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6F73-8294-43F3-9DCC-3211AF605872}">
      <dsp:nvSpPr>
        <dsp:cNvPr id="0" name=""/>
        <dsp:cNvSpPr/>
      </dsp:nvSpPr>
      <dsp:spPr>
        <a:xfrm>
          <a:off x="5351804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78137" y="2719221"/>
        <a:ext cx="1363219" cy="846421"/>
      </dsp:txXfrm>
    </dsp:sp>
    <dsp:sp modelId="{AFF81F14-ECD4-4F67-B32A-AF2D416EE086}">
      <dsp:nvSpPr>
        <dsp:cNvPr id="0" name=""/>
        <dsp:cNvSpPr/>
      </dsp:nvSpPr>
      <dsp:spPr>
        <a:xfrm>
          <a:off x="6885691" y="2557791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8816-565D-4F36-8A8B-1D6667F11F2C}">
      <dsp:nvSpPr>
        <dsp:cNvPr id="0" name=""/>
        <dsp:cNvSpPr/>
      </dsp:nvSpPr>
      <dsp:spPr>
        <a:xfrm>
          <a:off x="7043012" y="2707246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069345" y="2733579"/>
        <a:ext cx="1363219" cy="846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0839-2D66-4983-BFB4-8FE885BF95C2}">
      <dsp:nvSpPr>
        <dsp:cNvPr id="0" name=""/>
        <dsp:cNvSpPr/>
      </dsp:nvSpPr>
      <dsp:spPr>
        <a:xfrm>
          <a:off x="4356484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3609893" y="156627"/>
              </a:lnTo>
              <a:lnTo>
                <a:pt x="3609893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F475-C435-4351-9B38-159885ED24D6}">
      <dsp:nvSpPr>
        <dsp:cNvPr id="0" name=""/>
        <dsp:cNvSpPr/>
      </dsp:nvSpPr>
      <dsp:spPr>
        <a:xfrm>
          <a:off x="4356484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A0912-81A7-4611-8BD9-BE45E16E156B}">
      <dsp:nvSpPr>
        <dsp:cNvPr id="0" name=""/>
        <dsp:cNvSpPr/>
      </dsp:nvSpPr>
      <dsp:spPr>
        <a:xfrm>
          <a:off x="4310763" y="2378388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DA6F2-476D-4459-A241-E0FCECB9BCAD}">
      <dsp:nvSpPr>
        <dsp:cNvPr id="0" name=""/>
        <dsp:cNvSpPr/>
      </dsp:nvSpPr>
      <dsp:spPr>
        <a:xfrm>
          <a:off x="2551537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1658-5692-4F22-BDD5-A08515D4BCF7}">
      <dsp:nvSpPr>
        <dsp:cNvPr id="0" name=""/>
        <dsp:cNvSpPr/>
      </dsp:nvSpPr>
      <dsp:spPr>
        <a:xfrm>
          <a:off x="746590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3609893" y="0"/>
              </a:moveTo>
              <a:lnTo>
                <a:pt x="360989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7CB6-FB17-4E93-8DBB-0DE438A9AF18}">
      <dsp:nvSpPr>
        <dsp:cNvPr id="0" name=""/>
        <dsp:cNvSpPr/>
      </dsp:nvSpPr>
      <dsp:spPr>
        <a:xfrm>
          <a:off x="3610638" y="1632543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sp:txBody>
      <dsp:txXfrm>
        <a:off x="3610638" y="1632543"/>
        <a:ext cx="1491691" cy="745845"/>
      </dsp:txXfrm>
    </dsp:sp>
    <dsp:sp modelId="{A78386DD-A911-4CE0-AE73-1E1A0C2993CD}">
      <dsp:nvSpPr>
        <dsp:cNvPr id="0" name=""/>
        <dsp:cNvSpPr/>
      </dsp:nvSpPr>
      <dsp:spPr>
        <a:xfrm>
          <a:off x="744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</dsp:txBody>
      <dsp:txXfrm>
        <a:off x="744" y="2691644"/>
        <a:ext cx="1491691" cy="745845"/>
      </dsp:txXfrm>
    </dsp:sp>
    <dsp:sp modelId="{7003A6A4-FFA3-4E6B-AC28-3DFC339A764B}">
      <dsp:nvSpPr>
        <dsp:cNvPr id="0" name=""/>
        <dsp:cNvSpPr/>
      </dsp:nvSpPr>
      <dsp:spPr>
        <a:xfrm>
          <a:off x="180569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805691" y="2691644"/>
        <a:ext cx="1491691" cy="745845"/>
      </dsp:txXfrm>
    </dsp:sp>
    <dsp:sp modelId="{637D64CE-780F-42CB-9307-A251FD3D5C89}">
      <dsp:nvSpPr>
        <dsp:cNvPr id="0" name=""/>
        <dsp:cNvSpPr/>
      </dsp:nvSpPr>
      <dsp:spPr>
        <a:xfrm>
          <a:off x="3610638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sp:txBody>
      <dsp:txXfrm>
        <a:off x="3610638" y="2691644"/>
        <a:ext cx="1491691" cy="745845"/>
      </dsp:txXfrm>
    </dsp:sp>
    <dsp:sp modelId="{C3490304-B6DA-4F44-BB22-9304B7F73839}">
      <dsp:nvSpPr>
        <dsp:cNvPr id="0" name=""/>
        <dsp:cNvSpPr/>
      </dsp:nvSpPr>
      <dsp:spPr>
        <a:xfrm>
          <a:off x="5415585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cs typeface="Arial" charset="0"/>
          </a:endParaRPr>
        </a:p>
      </dsp:txBody>
      <dsp:txXfrm>
        <a:off x="5415585" y="2691644"/>
        <a:ext cx="1491691" cy="745845"/>
      </dsp:txXfrm>
    </dsp:sp>
    <dsp:sp modelId="{15E84DC9-0B7F-47BB-B4A4-A6C4D7BFDDFD}">
      <dsp:nvSpPr>
        <dsp:cNvPr id="0" name=""/>
        <dsp:cNvSpPr/>
      </dsp:nvSpPr>
      <dsp:spPr>
        <a:xfrm>
          <a:off x="722053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7220531" y="2691644"/>
        <a:ext cx="1491691" cy="74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5754C-EA3F-4E55-BD97-CD9CB8335BD8}">
      <dsp:nvSpPr>
        <dsp:cNvPr id="0" name=""/>
        <dsp:cNvSpPr/>
      </dsp:nvSpPr>
      <dsp:spPr>
        <a:xfrm rot="16200000">
          <a:off x="998266" y="-898931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7030A0"/>
            </a:solidFill>
          </a:endParaRPr>
        </a:p>
      </dsp:txBody>
      <dsp:txXfrm rot="5400000">
        <a:off x="97461" y="1874"/>
        <a:ext cx="4266220" cy="1848458"/>
      </dsp:txXfrm>
    </dsp:sp>
    <dsp:sp modelId="{7D5845E5-0E44-4AB4-9911-6DF29A874FD4}">
      <dsp:nvSpPr>
        <dsp:cNvPr id="0" name=""/>
        <dsp:cNvSpPr/>
      </dsp:nvSpPr>
      <dsp:spPr>
        <a:xfrm>
          <a:off x="4268801" y="0"/>
          <a:ext cx="4266220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prstClr val="black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68801" y="0"/>
        <a:ext cx="4266220" cy="1848458"/>
      </dsp:txXfrm>
    </dsp:sp>
    <dsp:sp modelId="{052B0806-2DC6-48CA-96DF-50CAFF476245}">
      <dsp:nvSpPr>
        <dsp:cNvPr id="0" name=""/>
        <dsp:cNvSpPr/>
      </dsp:nvSpPr>
      <dsp:spPr>
        <a:xfrm rot="10800000">
          <a:off x="118110" y="2464611"/>
          <a:ext cx="4276544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</dsp:txBody>
      <dsp:txXfrm rot="10800000">
        <a:off x="118110" y="3080763"/>
        <a:ext cx="4276544" cy="1848458"/>
      </dsp:txXfrm>
    </dsp:sp>
    <dsp:sp modelId="{E9ECFFB8-FF4B-47E9-A1FF-FC1A742D4FD5}">
      <dsp:nvSpPr>
        <dsp:cNvPr id="0" name=""/>
        <dsp:cNvSpPr/>
      </dsp:nvSpPr>
      <dsp:spPr>
        <a:xfrm rot="5400000">
          <a:off x="5169605" y="1534945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 rot="-5400000">
        <a:off x="4268800" y="3051903"/>
        <a:ext cx="4266220" cy="1848458"/>
      </dsp:txXfrm>
    </dsp:sp>
    <dsp:sp modelId="{C752FA2D-8E9F-4707-B40F-75C5D7209AFE}">
      <dsp:nvSpPr>
        <dsp:cNvPr id="0" name=""/>
        <dsp:cNvSpPr/>
      </dsp:nvSpPr>
      <dsp:spPr>
        <a:xfrm>
          <a:off x="3168363" y="1487355"/>
          <a:ext cx="2533085" cy="17859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Организация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образовательного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пространства</a:t>
          </a:r>
          <a:r>
            <a:rPr lang="ru-RU" sz="2100" kern="1200" dirty="0" smtClean="0">
              <a:solidFill>
                <a:srgbClr val="002060"/>
              </a:solidFill>
            </a:rPr>
            <a:t> </a:t>
          </a:r>
          <a:r>
            <a:rPr lang="ru-RU" sz="2100" b="1" kern="1200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255546" y="1574538"/>
        <a:ext cx="2358719" cy="1611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D353-4AE9-4606-B94D-83F5358590B5}">
      <dsp:nvSpPr>
        <dsp:cNvPr id="0" name=""/>
        <dsp:cNvSpPr/>
      </dsp:nvSpPr>
      <dsp:spPr>
        <a:xfrm>
          <a:off x="3918904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3D56-C60F-4891-87A5-2DA320260D40}">
      <dsp:nvSpPr>
        <dsp:cNvPr id="0" name=""/>
        <dsp:cNvSpPr/>
      </dsp:nvSpPr>
      <dsp:spPr>
        <a:xfrm>
          <a:off x="1764059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AEA-F5DB-4FFC-B555-EC737961385B}">
      <dsp:nvSpPr>
        <dsp:cNvPr id="0" name=""/>
        <dsp:cNvSpPr/>
      </dsp:nvSpPr>
      <dsp:spPr>
        <a:xfrm>
          <a:off x="2155849" y="27676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245-EAF7-4CEC-BE72-60846B3133F3}">
      <dsp:nvSpPr>
        <dsp:cNvPr id="0" name=""/>
        <dsp:cNvSpPr/>
      </dsp:nvSpPr>
      <dsp:spPr>
        <a:xfrm>
          <a:off x="2547639" y="648962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613219" y="714542"/>
        <a:ext cx="3394950" cy="2107920"/>
      </dsp:txXfrm>
    </dsp:sp>
    <dsp:sp modelId="{BB61BAB8-2318-4967-B5ED-814E69C036BD}">
      <dsp:nvSpPr>
        <dsp:cNvPr id="0" name=""/>
        <dsp:cNvSpPr/>
      </dsp:nvSpPr>
      <dsp:spPr>
        <a:xfrm>
          <a:off x="1004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C642-17CA-43CC-8A78-BEC9FC6B85B9}">
      <dsp:nvSpPr>
        <dsp:cNvPr id="0" name=""/>
        <dsp:cNvSpPr/>
      </dsp:nvSpPr>
      <dsp:spPr>
        <a:xfrm>
          <a:off x="392794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8374" y="3979133"/>
        <a:ext cx="3394950" cy="2107920"/>
      </dsp:txXfrm>
    </dsp:sp>
    <dsp:sp modelId="{A93B17A8-41BE-4004-8811-2A51EF234153}">
      <dsp:nvSpPr>
        <dsp:cNvPr id="0" name=""/>
        <dsp:cNvSpPr/>
      </dsp:nvSpPr>
      <dsp:spPr>
        <a:xfrm>
          <a:off x="4310695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2669-F1EA-47F0-AC3C-F889CA96E752}">
      <dsp:nvSpPr>
        <dsp:cNvPr id="0" name=""/>
        <dsp:cNvSpPr/>
      </dsp:nvSpPr>
      <dsp:spPr>
        <a:xfrm>
          <a:off x="4702485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68065" y="3979133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659F-2233-460F-B869-5E6064D28245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6247-4813-430C-BA92-BDB4A79FB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A9F1-D9B2-4989-A593-5DCF4AC87D89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89A3-1A5B-4B62-993A-97CBC31B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8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6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5299A9-A049-4AFE-AC17-059F031C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7065D-9D41-4062-98FF-D8148296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1CF467-BD87-4172-9259-AEDEC6E9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2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0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1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6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9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C90B2-EB1F-4597-AF84-2F8D39BA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2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3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6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40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AD5F5-DC64-46A7-9913-E1BEC670322A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0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03067-9D7A-471E-964C-8F48E8481B6D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1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1F891-EC9C-4460-976E-EBD29B57074B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76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A1930-C5A4-4D1D-9A17-45C98BA0A605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7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D8F9-A55C-4222-9B76-ABCFBB644E1B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FD6F71-50F1-44DC-9C24-36EAFD0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09A95-9258-4DBF-8B7E-9E94A9DF99F0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52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9440B-D9C6-4A68-BA35-D148480433D9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92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AA8-1E58-4FC7-9922-03F1493F2DD7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16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7EB4-49C6-4F68-869C-60F1CC113653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44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EC21C-A052-419E-9D15-5CE9C894FCA8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4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75D89-B678-4459-981B-232321B284EF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80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A1A50-FB21-4B52-A5C6-38767BD3E7BD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6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23EE0-C95C-4A16-9454-E75E24B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DD57-6DAE-4A29-BEF6-0CC0DB91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AA58C-77D0-49C6-AADB-4390B1BD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99593A-6AC4-4A6A-88A3-EF7F81E2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70B37-8BD2-4960-B938-34594B95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F195C7-7553-4A92-9D03-384E23AD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4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5149E-AEEF-4EE7-A28B-724F7CD4DC24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706" y="476671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мэрии г.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Городской центр развития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Современные образовательные технологии в детском саду: новые возможности организации образовательного  процесса с дошкольниками  в соответствии с ФГОС ДО» 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2018-2019 учебный  год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0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870"/>
            <a:ext cx="1145966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Основные </a:t>
            </a:r>
            <a: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ценности </a:t>
            </a: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ДО</a:t>
            </a:r>
            <a: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психологическая стабильность,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высокая самооценка ребёнка,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вера в свои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силы,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 психологические характеристики лежат в основе высокой мотивации детей к 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обучению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8702155"/>
              </p:ext>
            </p:extLst>
          </p:nvPr>
        </p:nvGraphicFramePr>
        <p:xfrm>
          <a:off x="429451" y="620688"/>
          <a:ext cx="850112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0145013"/>
              </p:ext>
            </p:extLst>
          </p:nvPr>
        </p:nvGraphicFramePr>
        <p:xfrm>
          <a:off x="215515" y="1527319"/>
          <a:ext cx="8712968" cy="507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39433" y="692696"/>
            <a:ext cx="3065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1977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Образовательные области </a:t>
            </a:r>
            <a:b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(обновление)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71921"/>
              </p:ext>
            </p:extLst>
          </p:nvPr>
        </p:nvGraphicFramePr>
        <p:xfrm>
          <a:off x="467544" y="1441411"/>
          <a:ext cx="8229600" cy="4953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ФГТ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ДО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47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Физическая культура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Здоровье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Безопасность                                       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Социализация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Труд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Познание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Комму</a:t>
                      </a:r>
                      <a:r>
                        <a:rPr lang="ru-RU" sz="2400" kern="1200" dirty="0" smtClean="0">
                          <a:effectLst/>
                        </a:rPr>
                        <a:t>никация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Чтение художественной литературы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Художественное  творчество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Музыка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Социально-коммуникативное</a:t>
                      </a:r>
                      <a:endParaRPr kumimoji="0" lang="en-US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Познавательное   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Речевое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Художественно-эстетическое</a:t>
                      </a:r>
                      <a:endParaRPr kumimoji="0" lang="ru-RU" sz="2400" u="sng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Физическое</a:t>
                      </a:r>
                      <a:endParaRPr kumimoji="0" lang="ru-RU" sz="24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2040" y="263691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развитие</a:t>
            </a:r>
            <a:endParaRPr lang="ru-RU" sz="28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9834" y="306076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B050"/>
                </a:solidFill>
              </a:rPr>
              <a:t>развитие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415" y="3501008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663300"/>
                </a:solidFill>
              </a:rPr>
              <a:t>развитие</a:t>
            </a:r>
            <a:endParaRPr lang="ru-RU" sz="2800" u="sng" dirty="0">
              <a:solidFill>
                <a:srgbClr val="66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1920" y="4296566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развитие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47737" y="4725144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7030A0"/>
                </a:solidFill>
              </a:rPr>
              <a:t>развитие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Изменение и обновление организации   детской деятельности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84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38122"/>
              </p:ext>
            </p:extLst>
          </p:nvPr>
        </p:nvGraphicFramePr>
        <p:xfrm>
          <a:off x="785786" y="2245257"/>
          <a:ext cx="7572428" cy="327238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Подходы к построению ОП</a:t>
                      </a:r>
                      <a:endParaRPr lang="ru-RU" sz="2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ФГОС ДО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6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Знаниевый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подход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Деятельностный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подход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Дисциплинарный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Гуманистический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Групповой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Индивидуальный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реализации ФГОС ДО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43292"/>
              </p:ext>
            </p:extLst>
          </p:nvPr>
        </p:nvGraphicFramePr>
        <p:xfrm>
          <a:off x="339107" y="1293574"/>
          <a:ext cx="85324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216" y="1348766"/>
            <a:ext cx="406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приобретения опыта деятельности по овладению знаниями, умениями,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навыками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компетенцией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5327" y="134876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со сверстниками и взрослыми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(коммуникативные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4365104"/>
            <a:ext cx="3804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индивидуальности, уникальности и неповторимости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5327" y="465313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Проявление инициативы и самостоятельности в разных видах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Требование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результатам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освоения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ООП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53650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 ориентиры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–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>
              <a:solidFill>
                <a:srgbClr val="8B358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социально-нормативные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возрастные характеристики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и психологические характеристики)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ребёнка на этапе завершения уровня ДО.</a:t>
            </a:r>
          </a:p>
          <a:p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70504"/>
              </p:ext>
            </p:extLst>
          </p:nvPr>
        </p:nvGraphicFramePr>
        <p:xfrm>
          <a:off x="457200" y="0"/>
          <a:ext cx="82296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0423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ориентиры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основная цель приложения усилий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движения по достижению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-руководящие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принципы, определяющие движение к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 descr="https://ds02.infourok.ru/uploads/ex/068f/0003fe2e-482f9012/hello_html_m41bf85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58560" cy="2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«Об утверждении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80920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образовательной программы дошкольного образования и её объёму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реализации основной образовательной программы ДО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освоения основной    образовательной программы ДО.</a:t>
            </a:r>
          </a:p>
        </p:txBody>
      </p:sp>
    </p:spTree>
    <p:extLst>
      <p:ext uri="{BB962C8B-B14F-4D97-AF65-F5344CB8AC3E}">
        <p14:creationId xmlns:p14="http://schemas.microsoft.com/office/powerpoint/2010/main" val="13150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904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Механизмы реализация ФГОС: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Л.Г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ноября 2018 год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93" y="260648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– требования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результатам  освоения ООП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3126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социально-нормативные возрастные характеристики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ребенка на этапе завершения уровня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основа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преемственности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дошкольного и начального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образования;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 дошкольников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предпосылок учебной деятельности.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6397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5625"/>
            <a:ext cx="8352928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ребенок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основными культурными способами деятельности,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участников по совместной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21431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основными культурными способами деятельности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познавательно-исследовательской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конструировании и др.;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</a:t>
            </a: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совместной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Практическое применение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1662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планировании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образовательного процесса в ОУ и группе,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правильном определении целей и задач режимных моментов, предполагающих следование целевым ориентирам,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 создания качественных  условий для следования ЦО,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составлении и  анализе конспекта занятия  в соответствии с продвижением к ЦО,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анализа педагогической деятельности и составление индивидуального сопровождения ребёнка в достижении ЦО.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ДО</a:t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4"/>
            <a:ext cx="8640960" cy="4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волевым усилиям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следовать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социальным нормам поведения и правилам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разных видах деятельности,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взаимоотношениях со взрослыми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сверстниками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соблюдать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безопасного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521543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Рассмотреть  и заполнить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таблицу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старшего дошкольного возраста  и  разложить их на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составляющие как на слайдах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0923"/>
              </p:ext>
            </p:extLst>
          </p:nvPr>
        </p:nvGraphicFramePr>
        <p:xfrm>
          <a:off x="323528" y="2564904"/>
          <a:ext cx="8568954" cy="3961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Целевые ориентиры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(составляющие)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Социально –коммуникативное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Познавательное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Художественно-эстетическое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Физическое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rgbClr val="C00000"/>
                </a:solidFill>
                <a:cs typeface="Arial" pitchFamily="34" charset="0"/>
              </a:rPr>
              <a:t>При обязательном соблюдении требований к условиям реализации Программы настоящие целевые ориентиры предполагают </a:t>
            </a:r>
            <a:r>
              <a:rPr lang="ru-RU" sz="7000" b="1" u="sng" dirty="0" smtClean="0">
                <a:solidFill>
                  <a:srgbClr val="C00000"/>
                </a:solidFill>
                <a:cs typeface="Arial" pitchFamily="34" charset="0"/>
              </a:rPr>
              <a:t>формирование у дошкольников предпосылок учебной деятельности </a:t>
            </a:r>
            <a:r>
              <a:rPr lang="ru-RU" sz="7000" b="1" dirty="0" smtClean="0">
                <a:solidFill>
                  <a:srgbClr val="C00000"/>
                </a:solidFill>
                <a:cs typeface="Arial" pitchFamily="34" charset="0"/>
              </a:rPr>
              <a:t>на этапе завершения ими дошкольного образования.</a:t>
            </a:r>
          </a:p>
          <a:p>
            <a:pPr marL="0" indent="0">
              <a:lnSpc>
                <a:spcPct val="170000"/>
              </a:lnSpc>
              <a:buNone/>
            </a:pPr>
            <a:endParaRPr lang="ru-RU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lang="ru-RU" sz="3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предварительное условие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чего-либо. </a:t>
            </a:r>
          </a:p>
          <a:p>
            <a:pPr marL="0" indent="0">
              <a:buNone/>
            </a:pPr>
            <a:endParaRPr lang="ru-RU" sz="3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800" dirty="0"/>
              <a:t>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</a:t>
            </a:r>
            <a:r>
              <a:rPr lang="ru-RU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лат.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universalis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общий, всеобщий), то есть пригодные для многих целей, будь то обучение, общение, какие-то жизненные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5098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574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</a:rPr>
              <a:t>Основная деятельность дошкольников - это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игра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121937"/>
            <a:ext cx="8928992" cy="56612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 учится в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</a:t>
            </a:r>
          </a:p>
          <a:p>
            <a:pPr marL="1336675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ставить цель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планировать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добиваться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результата.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умения переносятся в другие виды деятельности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ветлана\Desktop\ФОТО 26\56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1" y="3850183"/>
            <a:ext cx="2838685" cy="183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Светлана\Desktop\ФОТО 26\2e1a8cb3fd87db360ecd05386c22ce3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19" y="2903214"/>
            <a:ext cx="2289793" cy="18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Светлана\Desktop\ФОТО 26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15" y="3775278"/>
            <a:ext cx="2721680" cy="19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2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99" y="0"/>
            <a:ext cx="8515350" cy="22048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Компоненты предпосылок к учебной деятельности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25624"/>
            <a:ext cx="8856984" cy="49157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мотивационная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личностная готовность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интеллектуальная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эмоционально-волевая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коммуникативная готовность</a:t>
            </a:r>
          </a:p>
          <a:p>
            <a:endParaRPr lang="ru-RU" dirty="0"/>
          </a:p>
        </p:txBody>
      </p:sp>
      <p:pic>
        <p:nvPicPr>
          <p:cNvPr id="2050" name="Picture 2" descr="C:\Users\Светлана\Desktop\ФОТО 26\44e3732c-e0ea-468e-a865-f009e4872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880320" cy="192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Светлана\Desktop\ФОТО 26\16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5588"/>
            <a:ext cx="2736304" cy="209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69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"/>
          <a:stretch/>
        </p:blipFill>
        <p:spPr>
          <a:xfrm>
            <a:off x="21196" y="0"/>
            <a:ext cx="9122803" cy="6858000"/>
          </a:xfrm>
        </p:spPr>
      </p:pic>
    </p:spTree>
    <p:extLst>
      <p:ext uri="{BB962C8B-B14F-4D97-AF65-F5344CB8AC3E}">
        <p14:creationId xmlns:p14="http://schemas.microsoft.com/office/powerpoint/2010/main" val="2960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065788" y="620688"/>
            <a:ext cx="6192838" cy="23622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Целевые ориентиры ФГОС ДО – основание преемственности между ДОУ и школой</a:t>
            </a:r>
          </a:p>
        </p:txBody>
      </p:sp>
      <p:pic>
        <p:nvPicPr>
          <p:cNvPr id="3074" name="Picture 2" descr="C:\Users\Светлана\Desktop\ФОТО 26\18312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901378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етлана\Desktop\ФОТО 26\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572" r="6536" b="18737"/>
          <a:stretch/>
        </p:blipFill>
        <p:spPr bwMode="auto">
          <a:xfrm>
            <a:off x="179512" y="3933056"/>
            <a:ext cx="3982695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7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8243888" cy="2895600"/>
          </a:xfrm>
        </p:spPr>
        <p:txBody>
          <a:bodyPr lIns="45720" rIns="4572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Преемственность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– это последовательная передача чего-либо от одного к другому.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воспитания.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211296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14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0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8243888" cy="111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0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Общая цель дошкольного и начального школьного образования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– согласованность целей и задач воспитания и обучения 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ph type="subTitle" idx="4294967295"/>
            <p:extLst>
              <p:ext uri="{D42A27DB-BD31-4B8C-83A1-F6EECF244321}">
                <p14:modId xmlns:p14="http://schemas.microsoft.com/office/powerpoint/2010/main" val="899177615"/>
              </p:ext>
            </p:extLst>
          </p:nvPr>
        </p:nvGraphicFramePr>
        <p:xfrm>
          <a:off x="395288" y="1754520"/>
          <a:ext cx="8305800" cy="4877308"/>
        </p:xfrm>
        <a:graphic>
          <a:graphicData uri="http://schemas.openxmlformats.org/drawingml/2006/table">
            <a:tbl>
              <a:tblPr/>
              <a:tblGrid>
                <a:gridCol w="409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ДОУ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НОО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развитие ребенка в соответствии с потенциальными возможностями и спецификой детства, как самоценного периода жизни человека.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предпосылок учебной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j-ea"/>
                          <a:cs typeface="Arial" charset="0"/>
                        </a:rPr>
                        <a:t>(Ц.О.--- предпосылки учебной деятельности.)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Arial" charset="0"/>
                        <a:ea typeface="+mj-ea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 общее развитие детей с учетом возможностей, специфики школьной жизни.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Освоение важнейших учебных навыков и становление учебной деятельности (мотивация, способы общения и т.д.).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j-ea"/>
                          <a:cs typeface="Arial" charset="0"/>
                        </a:rPr>
                        <a:t>( У.У.Д.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351" y="577851"/>
            <a:ext cx="7947025" cy="979487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1069975" algn="l"/>
                <a:tab pos="1519238" algn="l"/>
              </a:tabLs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     - умение учиться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(учить себя)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развитие личности воспитанника на основе освоения им способов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514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20779"/>
          <a:stretch/>
        </p:blipFill>
        <p:spPr bwMode="auto">
          <a:xfrm>
            <a:off x="1121622" y="2348880"/>
            <a:ext cx="73937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</a:p>
        </p:txBody>
      </p:sp>
      <p:pic>
        <p:nvPicPr>
          <p:cNvPr id="1026" name="Picture 2" descr="http://school6dgrad.okis.ru/file/school6dgrad/fgos/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27578" r="10334" b="11301"/>
          <a:stretch/>
        </p:blipFill>
        <p:spPr bwMode="auto">
          <a:xfrm>
            <a:off x="179512" y="1268760"/>
            <a:ext cx="885698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8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1295400" y="4648200"/>
            <a:ext cx="7467600" cy="1600200"/>
          </a:xfrm>
          <a:prstGeom prst="cloudCallout">
            <a:avLst>
              <a:gd name="adj1" fmla="val -32162"/>
              <a:gd name="adj2" fmla="val 1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Знаком с произведениями детской литературы, обладает элементарными представлениями из области живой природы, естествознания, математики, истории и т.д.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2031371" y="904568"/>
            <a:ext cx="6705600" cy="2209800"/>
          </a:xfrm>
          <a:prstGeom prst="cloudCallout">
            <a:avLst>
              <a:gd name="adj1" fmla="val -44083"/>
              <a:gd name="adj2" fmla="val 689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людей, склонный наблюдать, экспериментировать.</a:t>
            </a:r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0" y="2819400"/>
            <a:ext cx="2514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12297" name="AutoShape 14"/>
          <p:cNvSpPr>
            <a:spLocks noChangeArrowheads="1"/>
          </p:cNvSpPr>
          <p:nvPr/>
        </p:nvSpPr>
        <p:spPr bwMode="auto">
          <a:xfrm>
            <a:off x="228600" y="0"/>
            <a:ext cx="2667000" cy="1371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AutoShape 15"/>
          <p:cNvSpPr>
            <a:spLocks noChangeArrowheads="1"/>
          </p:cNvSpPr>
          <p:nvPr/>
        </p:nvSpPr>
        <p:spPr bwMode="auto">
          <a:xfrm>
            <a:off x="3886200" y="0"/>
            <a:ext cx="4495800" cy="1066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</a:t>
            </a:r>
          </a:p>
        </p:txBody>
      </p:sp>
      <p:sp>
        <p:nvSpPr>
          <p:cNvPr id="12301" name="AutoShape 7"/>
          <p:cNvSpPr>
            <a:spLocks noChangeArrowheads="1"/>
          </p:cNvSpPr>
          <p:nvPr/>
        </p:nvSpPr>
        <p:spPr bwMode="auto">
          <a:xfrm>
            <a:off x="2362200" y="3124200"/>
            <a:ext cx="6096000" cy="1219200"/>
          </a:xfrm>
          <a:prstGeom prst="cloudCallout">
            <a:avLst>
              <a:gd name="adj1" fmla="val -52213"/>
              <a:gd name="adj2" fmla="val -8402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начальными знаниями о себе, природном и социальном мире, в котором он живет.</a:t>
            </a:r>
          </a:p>
        </p:txBody>
      </p:sp>
    </p:spTree>
    <p:extLst>
      <p:ext uri="{BB962C8B-B14F-4D97-AF65-F5344CB8AC3E}">
        <p14:creationId xmlns:p14="http://schemas.microsoft.com/office/powerpoint/2010/main" val="1942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30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Oval 12"/>
          <p:cNvSpPr>
            <a:spLocks noGrp="1" noChangeArrowheads="1"/>
          </p:cNvSpPr>
          <p:nvPr>
            <p:ph idx="1"/>
          </p:nvPr>
        </p:nvSpPr>
        <p:spPr>
          <a:xfrm>
            <a:off x="228600" y="3200400"/>
            <a:ext cx="41148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52229" name="AutoShape 6"/>
          <p:cNvSpPr>
            <a:spLocks noChangeArrowheads="1"/>
          </p:cNvSpPr>
          <p:nvPr/>
        </p:nvSpPr>
        <p:spPr bwMode="auto">
          <a:xfrm>
            <a:off x="2514600" y="381000"/>
            <a:ext cx="6629400" cy="2895600"/>
          </a:xfrm>
          <a:prstGeom prst="cloudCallout">
            <a:avLst>
              <a:gd name="adj1" fmla="val -50116"/>
              <a:gd name="adj2" fmla="val 1475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способен договариваться. Учитывать интересы и чувства других, адекватно проявлять чувства, в том числе чувство веры в себя, старается адекватно разрешать конфликты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3657600" y="4038600"/>
            <a:ext cx="5257800" cy="2438400"/>
          </a:xfrm>
          <a:prstGeom prst="cloudCallout">
            <a:avLst>
              <a:gd name="adj1" fmla="val -88074"/>
              <a:gd name="adj2" fmla="val -4505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достаточно хорошо владеет устной речью, может выражать свои мысли и желания.</a:t>
            </a:r>
          </a:p>
        </p:txBody>
      </p:sp>
    </p:spTree>
    <p:extLst>
      <p:ext uri="{BB962C8B-B14F-4D97-AF65-F5344CB8AC3E}">
        <p14:creationId xmlns:p14="http://schemas.microsoft.com/office/powerpoint/2010/main" val="3391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Oval 12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32766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регулятивные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     УУД</a:t>
            </a: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228600" y="4648200"/>
            <a:ext cx="5029200" cy="2057400"/>
          </a:xfrm>
          <a:prstGeom prst="cloudCallout">
            <a:avLst>
              <a:gd name="adj1" fmla="val -42551"/>
              <a:gd name="adj2" fmla="val -706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 взаимоотношениях со взрослыми и сверстниками, может соблюдать правила безопасного поведения</a:t>
            </a:r>
          </a:p>
        </p:txBody>
      </p:sp>
      <p:sp>
        <p:nvSpPr>
          <p:cNvPr id="53254" name="AutoShape 13"/>
          <p:cNvSpPr>
            <a:spLocks noChangeArrowheads="1"/>
          </p:cNvSpPr>
          <p:nvPr/>
        </p:nvSpPr>
        <p:spPr bwMode="auto">
          <a:xfrm>
            <a:off x="3733800" y="2971800"/>
            <a:ext cx="5410200" cy="1981200"/>
          </a:xfrm>
          <a:prstGeom prst="cloudCallout">
            <a:avLst>
              <a:gd name="adj1" fmla="val -40324"/>
              <a:gd name="adj2" fmla="val -1339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волевым усилиям. Может следовать социальным нормам поведения и правилам в разных видах деятельности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733800" y="533400"/>
            <a:ext cx="4876800" cy="1524000"/>
          </a:xfrm>
          <a:prstGeom prst="cloudCallout">
            <a:avLst>
              <a:gd name="adj1" fmla="val -77769"/>
              <a:gd name="adj2" fmla="val 90319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может контролировать свои движения и управлять ими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33400" y="2133600"/>
            <a:ext cx="4495800" cy="1371600"/>
          </a:xfrm>
          <a:prstGeom prst="cloudCallout">
            <a:avLst>
              <a:gd name="adj1" fmla="val -52213"/>
              <a:gd name="adj2" fmla="val -1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Умеет подчиняться правилам и социальным нормам</a:t>
            </a:r>
          </a:p>
        </p:txBody>
      </p:sp>
    </p:spTree>
    <p:extLst>
      <p:ext uri="{BB962C8B-B14F-4D97-AF65-F5344CB8AC3E}">
        <p14:creationId xmlns:p14="http://schemas.microsoft.com/office/powerpoint/2010/main" val="5107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457200" y="4419600"/>
            <a:ext cx="4419600" cy="2133600"/>
          </a:xfrm>
          <a:prstGeom prst="cloudCallout">
            <a:avLst>
              <a:gd name="adj1" fmla="val -29815"/>
              <a:gd name="adj2" fmla="val -18596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Име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ет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первичные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представления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о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себе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семье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обществе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государстве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мире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природе</a:t>
            </a:r>
            <a:endParaRPr lang="ru-RU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685800" y="2362200"/>
            <a:ext cx="4495800" cy="1600200"/>
          </a:xfrm>
          <a:prstGeom prst="cloudCallout">
            <a:avLst>
              <a:gd name="adj1" fmla="val -33106"/>
              <a:gd name="adj2" fmla="val -3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принятию собственных решений, опираясь на свои знания и  умения</a:t>
            </a:r>
          </a:p>
        </p:txBody>
      </p:sp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4114800" y="810836"/>
            <a:ext cx="5029200" cy="1752600"/>
          </a:xfrm>
          <a:prstGeom prst="cloudCallout">
            <a:avLst>
              <a:gd name="adj1" fmla="val -58963"/>
              <a:gd name="adj2" fmla="val 2062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 ребенка развита крупная и мелкая моторика, он подвижен, вынослив. Владеет основными движениями</a:t>
            </a: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4724400" y="3352800"/>
            <a:ext cx="4191000" cy="2380456"/>
          </a:xfrm>
          <a:prstGeom prst="cloudCallout">
            <a:avLst>
              <a:gd name="adj1" fmla="val -28958"/>
              <a:gd name="adj2" fmla="val -1095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развитым воображением, которое реализуется в разных видах деятельности и, прежде всего, в игре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52400" y="914400"/>
            <a:ext cx="2438400" cy="16002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НОО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3505200" y="0"/>
            <a:ext cx="4800600" cy="9144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41755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едеральный 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 Российской Федерации</a:t>
            </a:r>
            <a:b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образовании в Российской Федерации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№ 273 –ФЗ</a:t>
            </a:r>
          </a:p>
          <a:p>
            <a:pPr algn="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</a:t>
            </a:r>
            <a:r>
              <a:rPr lang="ru-RU" sz="6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силу 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1.09.2013</a:t>
            </a:r>
            <a:endParaRPr lang="ru-RU" sz="6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2</a:t>
            </a: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понятия,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используемые в настоящем  Федеральном законе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1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опыта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компетенции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lang="ru-RU" sz="1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направленная на 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личности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создание </a:t>
            </a:r>
            <a:r>
              <a:rPr lang="ru-RU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условий для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самоопределения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социализации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обучение</a:t>
            </a:r>
            <a:r>
              <a:rPr lang="ru-RU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по овладению знаниями, умениями, навыками и компетенцией</a:t>
            </a:r>
            <a:r>
              <a:rPr lang="en-US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9600" dirty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>
                <a:latin typeface="Arial" pitchFamily="34" charset="0"/>
                <a:cs typeface="Arial" pitchFamily="34" charset="0"/>
              </a:rPr>
            </a:br>
            <a: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9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086600" cy="887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реемственность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AutoShape 8"/>
          <p:cNvSpPr>
            <a:spLocks noChangeArrowheads="1"/>
          </p:cNvSpPr>
          <p:nvPr/>
        </p:nvSpPr>
        <p:spPr bwMode="auto">
          <a:xfrm>
            <a:off x="3048000" y="3200400"/>
            <a:ext cx="5715000" cy="2286000"/>
          </a:xfrm>
          <a:prstGeom prst="cloudCallout">
            <a:avLst>
              <a:gd name="adj1" fmla="val -41444"/>
              <a:gd name="adj2" fmla="val -75139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Овладевший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необходимыми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умениями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навыками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AutoShape 18"/>
          <p:cNvSpPr>
            <a:spLocks noChangeArrowheads="1"/>
          </p:cNvSpPr>
          <p:nvPr/>
        </p:nvSpPr>
        <p:spPr bwMode="auto">
          <a:xfrm>
            <a:off x="609600" y="1524000"/>
            <a:ext cx="2590800" cy="14478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294" name="AutoShape 19"/>
          <p:cNvSpPr>
            <a:spLocks noChangeArrowheads="1"/>
          </p:cNvSpPr>
          <p:nvPr/>
        </p:nvSpPr>
        <p:spPr bwMode="auto">
          <a:xfrm>
            <a:off x="4267200" y="1295400"/>
            <a:ext cx="4572000" cy="1447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Направления развития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образования детей</a:t>
            </a:r>
          </a:p>
        </p:txBody>
      </p:sp>
      <p:pic>
        <p:nvPicPr>
          <p:cNvPr id="4098" name="Picture 2" descr="C:\Users\Светлана\Desktop\ФОТО 26\slide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0388" r="10160" b="21032"/>
          <a:stretch/>
        </p:blipFill>
        <p:spPr bwMode="auto">
          <a:xfrm>
            <a:off x="531912" y="4885403"/>
            <a:ext cx="2514600" cy="165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Светлана\Desktop\ФОТО 26\detskij-sad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9" y="5189742"/>
            <a:ext cx="2438400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2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«Школьное обучение никогда не начинается с пустого места, а всегда опирается на определенную стадию развития, проделанную ребенком»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  <a:latin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Л.С. Выготский</a:t>
            </a:r>
          </a:p>
        </p:txBody>
      </p:sp>
      <p:sp>
        <p:nvSpPr>
          <p:cNvPr id="18435" name="Shape 115"/>
          <p:cNvSpPr>
            <a:spLocks noChangeArrowheads="1"/>
          </p:cNvSpPr>
          <p:nvPr/>
        </p:nvSpPr>
        <p:spPr bwMode="auto">
          <a:xfrm>
            <a:off x="304800" y="2708920"/>
            <a:ext cx="5923384" cy="3844280"/>
          </a:xfrm>
          <a:prstGeom prst="cloudCallou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 ДО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ребёнок,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инициативность и самостоятельность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Уверен в собственных силах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 внешнему миру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 относится к себе и другим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Обладает развитым воображением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Достаточно хорошо владеет устной речью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ребёнка складываются предпосылки грамотности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творческие способности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развитую крупную и мелкую моторику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к волевым усилиям в разных видах деятельности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любознательность,  склонен наблюдать, экспериментировать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Светлана\Desktop\ФОТО 26\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65" y="369358"/>
            <a:ext cx="1652910" cy="233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23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достижения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целевых ориентиров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оснащение педагогического процесса методической базой и профессиональными педагогическими кадрами.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использование новых современных инновационных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технологий.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6264696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середине 90-х гг. прошлого века благодаря успехам российской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методологической школы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(Г.П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Щедровицкий, О.С. Анисимов и др.)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построена технология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 Л.Г.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(ТДМ «Школа 2000...»), которая позволяет системно и надежно формировать у обучающихся весь спектр 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способностей, 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готовность к саморазвитию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т.е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ключевые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качества Человека будущего,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ему для жизни и труда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О.С. Анисимов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6146" name="Picture 2" descr="C:\Users\Светлана\Desktop\ФОТО 26\foto-o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67" y="2996952"/>
            <a:ext cx="1483833" cy="172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Светлана\Desktop\ФОТО 26\medium_ca9cc6f3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9" y="5171742"/>
            <a:ext cx="1584176" cy="169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059832" y="6228020"/>
            <a:ext cx="26084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Г.П. Щедровицкий</a:t>
            </a:r>
          </a:p>
        </p:txBody>
      </p:sp>
    </p:spTree>
    <p:extLst>
      <p:ext uri="{BB962C8B-B14F-4D97-AF65-F5344CB8AC3E}">
        <p14:creationId xmlns:p14="http://schemas.microsoft.com/office/powerpoint/2010/main" val="1260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 «Школа 2000...» признана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Отмечена Премией Президента РФ в области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3997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Рефлексивная самоорганизация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хема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964"/>
            <a:ext cx="8280920" cy="44134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41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34400" cy="16791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</a:t>
            </a:r>
            <a:r>
              <a:rPr lang="ru-RU" sz="2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деятельностным</a:t>
            </a:r>
            <a:r>
              <a:rPr lang="ru-RU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методом</a:t>
            </a:r>
            <a: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4" descr="IMG_65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>
            <a:fillRect/>
          </a:stretch>
        </p:blipFill>
        <p:spPr>
          <a:xfrm>
            <a:off x="611560" y="4066296"/>
            <a:ext cx="3024336" cy="237715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b="2409"/>
          <a:stretch>
            <a:fillRect/>
          </a:stretch>
        </p:blipFill>
        <p:spPr bwMode="auto">
          <a:xfrm>
            <a:off x="5530176" y="4077072"/>
            <a:ext cx="3151920" cy="2366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обсуждать, действовать, отображать, переделывать, добавлять, выбирать, участвовать, договариваться, разрешать конфликты, выражать свои мысли, контролировать свои действия, наблюдать, экспериментировать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itchFamily="34" charset="0"/>
                <a:ea typeface="Times New Roman"/>
              </a:rPr>
              <a:t>=</a:t>
            </a:r>
            <a:r>
              <a:rPr lang="ru-RU" sz="2400" dirty="0">
                <a:latin typeface="Calibri" pitchFamily="34" charset="0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(ФГОС ДО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Перечень разных  видов детской деятельности, направленных на реализацию содержания по основным образовательным областям развития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(в соответствии с ФГОС ДО)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37694"/>
              </p:ext>
            </p:extLst>
          </p:nvPr>
        </p:nvGraphicFramePr>
        <p:xfrm>
          <a:off x="179511" y="1141523"/>
          <a:ext cx="8712969" cy="4267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00863742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117733678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1423974606"/>
                    </a:ext>
                  </a:extLst>
                </a:gridCol>
              </a:tblGrid>
              <a:tr h="170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Детская деятельность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Формы организации детской деятельности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94030"/>
                  </a:ext>
                </a:extLst>
              </a:tr>
              <a:tr h="51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Физическое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Двигательная (овладение основными видами движения)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дидактические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игры с правилами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Игровые упражнения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Соревнования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17234"/>
                  </a:ext>
                </a:extLst>
              </a:tr>
              <a:tr h="2558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Социально –коммуникативное 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Игровая (сюжетно –ролевая игра  как ведущая игра, игры с правилами и другие)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Игры с правилами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8481"/>
                  </a:ext>
                </a:extLst>
              </a:tr>
              <a:tr h="600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Коммуникативная (общение и взаимодействие со взрослыми  и сверстниками)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25587"/>
                  </a:ext>
                </a:extLst>
              </a:tr>
              <a:tr h="427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Самообслуживание и элементарный бытовой  труд  (в помещении и на улице)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Совместные действия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Дежурство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Поручение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Задание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3035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88570"/>
              </p:ext>
            </p:extLst>
          </p:nvPr>
        </p:nvGraphicFramePr>
        <p:xfrm>
          <a:off x="179511" y="5408723"/>
          <a:ext cx="8712969" cy="1280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1014202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97636377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3257130699"/>
                    </a:ext>
                  </a:extLst>
                </a:gridCol>
              </a:tblGrid>
              <a:tr h="600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Владение речью как средством общения и культуры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14155"/>
              </p:ext>
            </p:extLst>
          </p:nvPr>
        </p:nvGraphicFramePr>
        <p:xfrm>
          <a:off x="107504" y="0"/>
          <a:ext cx="8928992" cy="68580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3334">
                  <a:extLst>
                    <a:ext uri="{9D8B030D-6E8A-4147-A177-3AD203B41FA5}">
                      <a16:colId xmlns:a16="http://schemas.microsoft.com/office/drawing/2014/main" val="3008637425"/>
                    </a:ext>
                  </a:extLst>
                </a:gridCol>
                <a:gridCol w="3220292">
                  <a:extLst>
                    <a:ext uri="{9D8B030D-6E8A-4147-A177-3AD203B41FA5}">
                      <a16:colId xmlns:a16="http://schemas.microsoft.com/office/drawing/2014/main" val="2117733678"/>
                    </a:ext>
                  </a:extLst>
                </a:gridCol>
                <a:gridCol w="4025366">
                  <a:extLst>
                    <a:ext uri="{9D8B030D-6E8A-4147-A177-3AD203B41FA5}">
                      <a16:colId xmlns:a16="http://schemas.microsoft.com/office/drawing/2014/main" val="142397460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Детская деятельность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Формы организации детской деятельности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94030"/>
                  </a:ext>
                </a:extLst>
              </a:tr>
              <a:tr h="73478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Художественно - эстетическое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Изобразительная (рисование, лепка, аппликация)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54936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Музыкальная (восприятие и понимание смысла музыкальных произведений, пение, музыкально – ритмические движения, игры на детских  музыкальных инструментах)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Слушание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Импровизация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Подвижные игры (с музыкальным сопровождением)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Музыкально – дидактическая игра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93804"/>
                  </a:ext>
                </a:extLst>
              </a:tr>
              <a:tr h="73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Восприятие художественной литературы и фольклора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Чтение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Обсуждение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Разучивание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38438"/>
                  </a:ext>
                </a:extLst>
              </a:tr>
              <a:tr h="122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Конструирование  из разного  материала (строительного материала, конструкторов, модулей, бумаги, природного материала и др.)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84895"/>
                  </a:ext>
                </a:extLst>
              </a:tr>
              <a:tr h="1959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Познавательное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Познавательно – исследовательская (исследование объектов окружающего мира и экспериментирование с ними)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Наблюдение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Экскурсия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Решение проблемных ситуаций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Коллекционирование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Моделирование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728"/>
            <a:ext cx="8640960" cy="49434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 утверждении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Федеральных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 стандартов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образования»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 от 17.10.2013.  №1155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в силу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1.01.2014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 </a:t>
            </a:r>
          </a:p>
          <a:p>
            <a:pPr lvl="0">
              <a:lnSpc>
                <a:spcPct val="16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системы дошкольного образования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РФ.</a:t>
            </a:r>
          </a:p>
          <a:p>
            <a:pPr lvl="0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Стандарт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узаконенная норма качества</a:t>
            </a:r>
            <a:r>
              <a:rPr lang="ru-RU" sz="2800" i="1" dirty="0">
                <a:solidFill>
                  <a:srgbClr val="002060"/>
                </a:solidFill>
              </a:rPr>
              <a:t>. </a:t>
            </a:r>
            <a:endPara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 цель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(С.И.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Ожегов)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Ориентированный 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(осведомлённый, знающий, разбирающийся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Дидактические принципы технологии </a:t>
            </a:r>
            <a:r>
              <a:rPr lang="ru-RU" sz="36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36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обучения Л.Г. </a:t>
            </a:r>
            <a:r>
              <a:rPr lang="ru-RU" sz="36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endParaRPr lang="ru-RU" sz="36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115616" y="1772816"/>
            <a:ext cx="7056784" cy="5085184"/>
            <a:chOff x="345" y="1983"/>
            <a:chExt cx="1934" cy="1509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1348" y="2252"/>
              <a:ext cx="861" cy="474"/>
            </a:xfrm>
            <a:prstGeom prst="ellipse">
              <a:avLst/>
            </a:prstGeom>
            <a:solidFill>
              <a:srgbClr val="FFD6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377" y="2652"/>
              <a:ext cx="902" cy="507"/>
              <a:chOff x="4755" y="2489"/>
              <a:chExt cx="789" cy="429"/>
            </a:xfrm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4755" y="2489"/>
                <a:ext cx="789" cy="39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4814" y="2548"/>
                <a:ext cx="669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120" y="2999"/>
              <a:ext cx="802" cy="493"/>
              <a:chOff x="4533" y="2871"/>
              <a:chExt cx="736" cy="417"/>
            </a:xfrm>
          </p:grpSpPr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4533" y="2871"/>
                <a:ext cx="736" cy="417"/>
              </a:xfrm>
              <a:prstGeom prst="ellipse">
                <a:avLst/>
              </a:prstGeom>
              <a:solidFill>
                <a:srgbClr val="E0C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4647" y="2924"/>
                <a:ext cx="56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ru-RU" sz="2000" b="1" dirty="0">
                  <a:cs typeface="Arial" pitchFamily="34" charset="0"/>
                </a:endParaRPr>
              </a:p>
              <a:p>
                <a:pPr algn="ctr"/>
                <a:r>
                  <a:rPr lang="ru-RU" sz="18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18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творчества</a:t>
                </a: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97" y="2934"/>
              <a:ext cx="843" cy="481"/>
              <a:chOff x="3751" y="2906"/>
              <a:chExt cx="774" cy="407"/>
            </a:xfrm>
          </p:grpSpPr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751" y="2906"/>
                <a:ext cx="774" cy="407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3751" y="2952"/>
                <a:ext cx="774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cs typeface="Arial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вариативности</a:t>
                </a:r>
                <a:endParaRPr lang="ru-RU" sz="2000" b="1" dirty="0">
                  <a:solidFill>
                    <a:srgbClr val="002060"/>
                  </a:solidFill>
                  <a:latin typeface="+mn-lt"/>
                  <a:cs typeface="Arial" pitchFamily="34" charset="0"/>
                </a:endParaRPr>
              </a:p>
              <a:p>
                <a:r>
                  <a:rPr lang="ru-RU" sz="2000" b="1" dirty="0"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45" y="2575"/>
              <a:ext cx="821" cy="496"/>
              <a:chOff x="1865" y="1634"/>
              <a:chExt cx="764" cy="327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1865" y="1634"/>
                <a:ext cx="764" cy="318"/>
              </a:xfrm>
              <a:prstGeom prst="ellipse">
                <a:avLst/>
              </a:prstGeom>
              <a:solidFill>
                <a:srgbClr val="FFDC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889" y="1689"/>
                <a:ext cx="71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Aft>
                    <a:spcPts val="300"/>
                  </a:spcAft>
                </a:pPr>
                <a:endParaRPr lang="ru-RU" sz="2000" b="1" dirty="0" smtClean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минимакса</a:t>
                </a: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2" y="2198"/>
              <a:ext cx="793" cy="484"/>
              <a:chOff x="3605" y="2080"/>
              <a:chExt cx="729" cy="410"/>
            </a:xfrm>
          </p:grpSpPr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3605" y="2080"/>
                <a:ext cx="708" cy="410"/>
              </a:xfrm>
              <a:prstGeom prst="ellipse">
                <a:avLst/>
              </a:prstGeom>
              <a:solidFill>
                <a:srgbClr val="E1E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625" y="2126"/>
                <a:ext cx="70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 smtClean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непрерывности</a:t>
                </a:r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907" y="1983"/>
              <a:ext cx="813" cy="499"/>
              <a:chOff x="4179" y="1779"/>
              <a:chExt cx="747" cy="42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4179" y="1779"/>
                <a:ext cx="747" cy="39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279" y="1888"/>
                <a:ext cx="54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деятельности</a:t>
                </a: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360" y="2330"/>
              <a:ext cx="89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400"/>
                </a:spcBef>
              </a:pPr>
              <a:r>
                <a:rPr lang="ru-RU" sz="18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Принцип</a:t>
              </a:r>
            </a:p>
            <a:p>
              <a:pPr algn="ctr">
                <a:spcBef>
                  <a:spcPts val="400"/>
                </a:spcBef>
              </a:pPr>
              <a:r>
                <a:rPr lang="ru-RU" sz="18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ru-RU" sz="18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целостного представления о мире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E12D6D"/>
                </a:solidFill>
              </a:rPr>
              <a:t/>
            </a:r>
            <a:br>
              <a:rPr lang="ru-RU" sz="3600" b="1" dirty="0" smtClean="0">
                <a:solidFill>
                  <a:srgbClr val="E12D6D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ТДМО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Л.Г.Петерсон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«Ситуация» для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дошкольник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 образовательной ситуации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«открытия» нового знания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Введение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Актуализация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Затруднение в игровой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Открытие детьми нового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Включение в систему знаний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Осмысление (итог) занятия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endParaRPr lang="ru-RU" b="1" dirty="0">
              <a:solidFill>
                <a:srgbClr val="CC00FF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24486"/>
              </p:ext>
            </p:extLst>
          </p:nvPr>
        </p:nvGraphicFramePr>
        <p:xfrm>
          <a:off x="251520" y="1124744"/>
          <a:ext cx="8640960" cy="5370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Приемы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Цель</a:t>
                      </a:r>
                      <a:r>
                        <a:rPr lang="ru-RU" sz="2000" dirty="0"/>
                        <a:t>: создание интересной мотивации к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Требования: </a:t>
                      </a:r>
                    </a:p>
                    <a:p>
                      <a:pPr marL="446088" indent="-4460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2000" dirty="0" smtClean="0"/>
                        <a:t>ситуация</a:t>
                      </a:r>
                      <a:r>
                        <a:rPr lang="ru-RU" sz="2000" dirty="0"/>
                        <a:t>, включающая детей в игровую деятельность;</a:t>
                      </a:r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обращение </a:t>
                      </a:r>
                      <a:r>
                        <a:rPr lang="ru-RU" sz="2000" dirty="0"/>
                        <a:t>к личному опыту </a:t>
                      </a:r>
                      <a:r>
                        <a:rPr lang="ru-RU" sz="2000" dirty="0" smtClean="0"/>
                        <a:t>детей</a:t>
                      </a:r>
                      <a:r>
                        <a:rPr lang="en-US" sz="2000" dirty="0" smtClean="0"/>
                        <a:t>;</a:t>
                      </a:r>
                      <a:endParaRPr lang="ru-RU" sz="2000" dirty="0"/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создание </a:t>
                      </a:r>
                      <a:r>
                        <a:rPr lang="ru-RU" sz="2000" dirty="0"/>
                        <a:t>условий для возникновения у воспитанников внутренней потребности </a:t>
                      </a:r>
                      <a:r>
                        <a:rPr lang="ru-RU" sz="2000" dirty="0" smtClean="0"/>
                        <a:t>включения </a:t>
                      </a:r>
                      <a:r>
                        <a:rPr lang="ru-RU" sz="2000" dirty="0"/>
                        <a:t>в деятельность.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 мотивационный диалог;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анализ </a:t>
                      </a:r>
                      <a:r>
                        <a:rPr lang="ru-RU" sz="2000" dirty="0" smtClean="0"/>
                        <a:t>высказываний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dirty="0" smtClean="0"/>
                        <a:t>(с </a:t>
                      </a:r>
                      <a:r>
                        <a:rPr lang="ru-RU" sz="2000" dirty="0"/>
                        <a:t>мотивационным акцентом);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 тренинг умения слушать и слышать других;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групповая оценка возникновения внутренней потребности;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включение в познавательную деятельность. 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88927"/>
              </p:ext>
            </p:extLst>
          </p:nvPr>
        </p:nvGraphicFramePr>
        <p:xfrm>
          <a:off x="179512" y="692696"/>
          <a:ext cx="8784978" cy="5918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Цели, требования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Приемы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Ориентиры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Цель: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создание </a:t>
                      </a:r>
                      <a:r>
                        <a:rPr lang="ru-RU" sz="1800" dirty="0"/>
                        <a:t>интересной </a:t>
                      </a:r>
                      <a:r>
                        <a:rPr lang="ru-RU" sz="1800" dirty="0" smtClean="0"/>
                        <a:t>мотивации </a:t>
                      </a:r>
                      <a:r>
                        <a:rPr lang="ru-RU" sz="1800" dirty="0"/>
                        <a:t>к деятельности.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Требования: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ситуация, включающая детей в игровую деятельность;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обращение к личному опыту детей,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создание условий для возникновения у воспитанников внутренней потребности </a:t>
                      </a:r>
                      <a:r>
                        <a:rPr lang="ru-RU" sz="1800" dirty="0" smtClean="0"/>
                        <a:t>включения </a:t>
                      </a:r>
                      <a:r>
                        <a:rPr lang="ru-RU" sz="1800" dirty="0"/>
                        <a:t>в деятельность.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 smtClean="0"/>
                        <a:t>мотивационный </a:t>
                      </a:r>
                      <a:r>
                        <a:rPr lang="ru-RU" sz="1800" dirty="0"/>
                        <a:t>диалог;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анализ высказываний                      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800" dirty="0"/>
                        <a:t>(с мотивационным акцентом);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 тренинг умения слушать и слышать других;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групповая оценка возникновения внутренней потребности; 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включение в познавательную деятельность.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обладает установкой положительного отношения к миру, другим людям и самому себе;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использует речь для выражения своих мыслей, чувств и желаний;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владеет устной речью;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способен  к построению речевого высказывания в ситуации общения;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проявляет инициативу, самостоятельность;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способен договариваться;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умеет подчиняться разным правилам и социальным нормам.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4.Открытие детьми нового знания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61573"/>
              </p:ext>
            </p:extLst>
          </p:nvPr>
        </p:nvGraphicFramePr>
        <p:xfrm>
          <a:off x="251520" y="929211"/>
          <a:ext cx="8712968" cy="5544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Приемы 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220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Цель: организация диалога педагога с детьми, направленного на открытие нового знания.</a:t>
                      </a:r>
                    </a:p>
                    <a:p>
                      <a:r>
                        <a:rPr lang="ru-RU" sz="2000" kern="1200" dirty="0" smtClean="0"/>
                        <a:t>Требования: </a:t>
                      </a:r>
                    </a:p>
                    <a:p>
                      <a:r>
                        <a:rPr lang="ru-RU" sz="2000" kern="1200" dirty="0" smtClean="0"/>
                        <a:t>*организация подводящего диалога с целью открытия нового знания;</a:t>
                      </a:r>
                    </a:p>
                    <a:p>
                      <a:r>
                        <a:rPr lang="ru-RU" sz="2000" kern="1200" dirty="0" smtClean="0"/>
                        <a:t>*фиксация нового знания в речи и </a:t>
                      </a:r>
                      <a:r>
                        <a:rPr lang="ru-RU" sz="2000" kern="1200" dirty="0" err="1" smtClean="0"/>
                        <a:t>знаково</a:t>
                      </a:r>
                      <a:r>
                        <a:rPr lang="ru-RU" sz="2000" kern="1200" dirty="0" smtClean="0"/>
                        <a:t>;</a:t>
                      </a:r>
                    </a:p>
                    <a:p>
                      <a:r>
                        <a:rPr lang="ru-RU" sz="2000" kern="1200" dirty="0" smtClean="0"/>
                        <a:t>*создание ситуации успеха.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подводящий  или побуждающий диалог для «открытия» нового знания или ….;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самостоятельный поиск;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объяснения затруднения;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самостоятельные рассуждения с целью «открытия» нового знания;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мотивационная беседа к принятию собственных решений по вычленению 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/>
                        <a:t>- причинно-следственных связей,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/>
                        <a:t>- фиксации нового знания знаково;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создании ситуации успеха. 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детьми нового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знания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3401"/>
              </p:ext>
            </p:extLst>
          </p:nvPr>
        </p:nvGraphicFramePr>
        <p:xfrm>
          <a:off x="0" y="692696"/>
          <a:ext cx="9143999" cy="5923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1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Цели, </a:t>
                      </a:r>
                      <a:r>
                        <a:rPr lang="ru-RU" sz="1800" dirty="0" smtClean="0"/>
                        <a:t>треб.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Приемы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Ориентиры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Цель</a:t>
                      </a:r>
                      <a:r>
                        <a:rPr lang="ru-RU" sz="1600" dirty="0"/>
                        <a:t>: </a:t>
                      </a:r>
                      <a:endParaRPr lang="en-US" sz="1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организация </a:t>
                      </a:r>
                      <a:r>
                        <a:rPr lang="ru-RU" sz="1600" dirty="0"/>
                        <a:t>диалога педагога с детьми, направленного на открытие нового знания.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Требования: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600" dirty="0" smtClean="0"/>
                        <a:t>*</a:t>
                      </a:r>
                      <a:r>
                        <a:rPr lang="ru-RU" sz="1600" dirty="0"/>
                        <a:t>организация подводящего диалога с целью открытия нового знания;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*фиксация нового знания в речи и </a:t>
                      </a:r>
                      <a:r>
                        <a:rPr lang="ru-RU" sz="1600" dirty="0" err="1"/>
                        <a:t>знаково</a:t>
                      </a:r>
                      <a:r>
                        <a:rPr lang="ru-RU" sz="1600" dirty="0"/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*создание ситуации успеха.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подводящий  или побуждающий диалог для «открытия» нового знания или … ;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самостоятельный поиск;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объяснения затруднения;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самостоятельные рассуждения с целью «открытия» нового знания;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мотивационная беседа к принятию собственных решений по вычленению </a:t>
                      </a:r>
                    </a:p>
                    <a:p>
                      <a:pPr marL="80963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600" dirty="0"/>
                        <a:t>   </a:t>
                      </a:r>
                      <a:r>
                        <a:rPr lang="ru-RU" sz="1600" dirty="0" smtClean="0"/>
                        <a:t>причинно-следственных </a:t>
                      </a:r>
                      <a:r>
                        <a:rPr lang="ru-RU" sz="1600" dirty="0"/>
                        <a:t>связей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фиксации </a:t>
                      </a:r>
                      <a:r>
                        <a:rPr lang="ru-RU" sz="1600" dirty="0"/>
                        <a:t>нового знания знаково;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600" dirty="0"/>
                        <a:t>создании ситуации успеха.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овладевает основными культурными способами деятельности;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проявляет инициативу и самостоятельность в разных видах деятельности  игре, общении,  познавательно-исследовательской деятельности,  конструировании и др.;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способен к принятию собственных решений;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может выражать свои мысли и желания;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ребенок проявляет любознательность;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пытается самостоятельно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активно взаимодействует со сверстниками и взрослыми;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обладает развитым воображением, которое реализуется в разных видах деятельности, и прежде всего в игре;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может следовать социальным нормам поведения и правилам в разных видах деятельности, во взаимоотношениях со взрослыми и сверстниками;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различает условную и реальную ситуации;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способен к волевым усилиям;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взаимодействует со сверстниками и взрослыми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пытается самостоятельно 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интересуется причинно-следственными связями;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склонен наблюдать, экспериментировать;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старается разрешать конфликты.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технологии «Ситуации»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(результаты анализа)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75520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Обеспечивает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построение развивающего образовательного пространства в соответствии с целевыми ориентирами.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формированию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положительной мотивации к деятельности,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 акцентом на познавательную.</a:t>
            </a:r>
          </a:p>
          <a:p>
            <a:pPr marL="361950" lvl="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благоприятные  условия  для</a:t>
            </a: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познавательной сферы личности 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формирования умений обсуждать, действовать, исследовать, переделывать, вычленять причины, осмысливать полученную информацию и практически применять в жизни;</a:t>
            </a:r>
            <a:endParaRPr lang="ru-RU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готовности к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саморазвитию и успешной самореализации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Содействует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социализации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воспитанников, посредством организации коммуникативной деятельности.</a:t>
            </a: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Позволяет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целенаправленно, в системе формировать у дошкольников,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предпосылки учебной деятельности.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-36195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 Содействует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развитию возможных достижений воспитанника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исходя из полного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раскрытия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его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неповторимого специфического возрастного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потенциала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«Об утверждении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80920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образовательной программы дошкольного образования и её объёму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реализации основной образовательной программы ДО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освоения основной    образовательной программы ДО.</a:t>
            </a:r>
          </a:p>
        </p:txBody>
      </p:sp>
    </p:spTree>
    <p:extLst>
      <p:ext uri="{BB962C8B-B14F-4D97-AF65-F5344CB8AC3E}">
        <p14:creationId xmlns:p14="http://schemas.microsoft.com/office/powerpoint/2010/main" val="2750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Требования к условиям реализации образовательной программы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психолого- педагогические 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развивающая предметно-пространственная среда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кадровые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материально-технические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финансовые </a:t>
            </a:r>
          </a:p>
        </p:txBody>
      </p:sp>
    </p:spTree>
    <p:extLst>
      <p:ext uri="{BB962C8B-B14F-4D97-AF65-F5344CB8AC3E}">
        <p14:creationId xmlns:p14="http://schemas.microsoft.com/office/powerpoint/2010/main" val="341192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ФГОС - ориентир развития системы ДО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ФГОС: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модель </a:t>
            </a:r>
            <a:r>
              <a:rPr lang="ru-RU" sz="2800" b="1" dirty="0">
                <a:solidFill>
                  <a:srgbClr val="002060"/>
                </a:solidFill>
              </a:rPr>
              <a:t>личностного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развития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самоценность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дошкольного </a:t>
            </a:r>
            <a:r>
              <a:rPr lang="ru-RU" sz="2800" b="1" dirty="0" smtClean="0">
                <a:solidFill>
                  <a:srgbClr val="002060"/>
                </a:solidFill>
              </a:rPr>
              <a:t>возраста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лично-ориентированное </a:t>
            </a:r>
            <a:r>
              <a:rPr lang="ru-RU" sz="2800" b="1" dirty="0">
                <a:solidFill>
                  <a:srgbClr val="002060"/>
                </a:solidFill>
              </a:rPr>
              <a:t>взаимодействие в системе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«</a:t>
            </a:r>
            <a:r>
              <a:rPr lang="ru-RU" sz="2800" b="1" dirty="0">
                <a:solidFill>
                  <a:srgbClr val="002060"/>
                </a:solidFill>
              </a:rPr>
              <a:t>взрослые и дети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уважение </a:t>
            </a:r>
            <a:r>
              <a:rPr lang="ru-RU" sz="2800" b="1" dirty="0">
                <a:solidFill>
                  <a:srgbClr val="002060"/>
                </a:solidFill>
              </a:rPr>
              <a:t>личности </a:t>
            </a:r>
            <a:r>
              <a:rPr lang="ru-RU" sz="2800" b="1" dirty="0" smtClean="0">
                <a:solidFill>
                  <a:srgbClr val="002060"/>
                </a:solidFill>
              </a:rPr>
              <a:t>ребёнка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ФГОС – </a:t>
            </a:r>
            <a:r>
              <a:rPr lang="ru-RU" sz="2800" b="1" dirty="0" smtClean="0">
                <a:solidFill>
                  <a:srgbClr val="C00000"/>
                </a:solidFill>
              </a:rPr>
              <a:t>поддерживают </a:t>
            </a:r>
            <a:r>
              <a:rPr lang="ru-RU" sz="2800" b="1" dirty="0">
                <a:solidFill>
                  <a:srgbClr val="C00000"/>
                </a:solidFill>
              </a:rPr>
              <a:t>разнообразие </a:t>
            </a:r>
            <a:r>
              <a:rPr lang="ru-RU" sz="2800" b="1" dirty="0" smtClean="0">
                <a:solidFill>
                  <a:srgbClr val="C00000"/>
                </a:solidFill>
              </a:rPr>
              <a:t>детства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Развитие </a:t>
            </a:r>
            <a:r>
              <a:rPr lang="ru-RU" sz="2800" b="1" dirty="0">
                <a:solidFill>
                  <a:srgbClr val="002060"/>
                </a:solidFill>
              </a:rPr>
              <a:t>ребёнка должно быть в контексте специфических детских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деятельностей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(игра</a:t>
            </a:r>
            <a:r>
              <a:rPr lang="ru-RU" sz="2800" b="1" dirty="0">
                <a:solidFill>
                  <a:srgbClr val="002060"/>
                </a:solidFill>
              </a:rPr>
              <a:t>, познание, исследование, </a:t>
            </a:r>
            <a:r>
              <a:rPr lang="ru-RU" sz="2800" b="1" dirty="0" smtClean="0">
                <a:solidFill>
                  <a:srgbClr val="002060"/>
                </a:solidFill>
              </a:rPr>
              <a:t>художественное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творчество и т.д.)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CD0316"/>
                </a:solidFill>
                <a:latin typeface="Arial" pitchFamily="34" charset="0"/>
                <a:cs typeface="Arial" pitchFamily="34" charset="0"/>
              </a:rPr>
              <a:t>Миссия дошкольного образования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95320" cy="4737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4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cs typeface="Arial" pitchFamily="34" charset="0"/>
              </a:rPr>
              <a:t>«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 и развитие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её индивидуальности, уникальности,  неповторимости»</a:t>
            </a:r>
          </a:p>
          <a:p>
            <a:pPr algn="ctr">
              <a:buNone/>
            </a:pPr>
            <a:endParaRPr lang="ru-RU" alt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парадигмы знаний, умений и навыков </a:t>
            </a:r>
            <a:r>
              <a:rPr lang="ru-RU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парадигме развития личности воспитанника.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2492</Words>
  <Application>Microsoft Office PowerPoint</Application>
  <PresentationFormat>Экран (4:3)</PresentationFormat>
  <Paragraphs>530</Paragraphs>
  <Slides>57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2_Оформление по умолчанию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«Об утверждении Федеральных  государственных образовательных стандартов  дошкольного образования» </vt:lpstr>
      <vt:lpstr>Требования к условиям реализации образовательной программы дошкольного образования</vt:lpstr>
      <vt:lpstr>ФГОС - ориентир развития системы ДО  </vt:lpstr>
      <vt:lpstr>Миссия дошкольного образования </vt:lpstr>
      <vt:lpstr> Основные ценности ДО </vt:lpstr>
      <vt:lpstr>Презентация PowerPoint</vt:lpstr>
      <vt:lpstr>Презентация PowerPoint</vt:lpstr>
      <vt:lpstr>Образовательные области  (обновление) </vt:lpstr>
      <vt:lpstr>Изменение и обновление организации   детской деятельности</vt:lpstr>
      <vt:lpstr>Условия реализации ФГОС ДО</vt:lpstr>
      <vt:lpstr> Требование к результатам освоения ООП </vt:lpstr>
      <vt:lpstr>Презентация PowerPoint</vt:lpstr>
      <vt:lpstr>Целевые ориентиры   -избранная, основная цель приложения усилий;  -направления движения по достижению цели;   -руководящие принципы, определяющие движение к цели.  </vt:lpstr>
      <vt:lpstr>  «Об утверждении Федеральных  государственных образовательных стандартов  дошкольного образования» </vt:lpstr>
      <vt:lpstr>Целевые ориентиры – требования  к результатам  освоения ООП</vt:lpstr>
      <vt:lpstr>Целевые ориентиры  на этапе завершения ДО</vt:lpstr>
      <vt:lpstr> Ребенок овладевает основными культурными способами деятельности </vt:lpstr>
      <vt:lpstr>Практическое применение</vt:lpstr>
      <vt:lpstr>Целевые ориентиры  на этапе завершения ДО </vt:lpstr>
      <vt:lpstr>Ребенок способен  к волевым усилиям  </vt:lpstr>
      <vt:lpstr>Домашнее задание</vt:lpstr>
      <vt:lpstr>ФГОС ДО</vt:lpstr>
      <vt:lpstr>Основная деятельность дошкольников - это игра </vt:lpstr>
      <vt:lpstr>Компоненты предпосылок к учебной деятельности</vt:lpstr>
      <vt:lpstr>Целевые ориентиры ФГОС ДО – основание преемственности между ДОУ и школой</vt:lpstr>
      <vt:lpstr>Преемственность  – это последовательная передача чего-либо от одного к другому.  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воспитания.</vt:lpstr>
      <vt:lpstr> Общая цель дошкольного и начального школьного образования  – согласованность целей и задач воспитания и обучения </vt:lpstr>
      <vt:lpstr>Универсальные учебные действия (УУД)  </vt:lpstr>
      <vt:lpstr>Универсальные учебные действия (УУД) 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</vt:lpstr>
      <vt:lpstr>Презентация PowerPoint</vt:lpstr>
      <vt:lpstr>Выпускник ДО –  это ребёнок, который </vt:lpstr>
      <vt:lpstr>Условия достижения  целевых ориентиров</vt:lpstr>
      <vt:lpstr> </vt:lpstr>
      <vt:lpstr>По заключению государственной СЭС РФ  технология  «Школа 2000...» признана здоровьесберегающей Отмечена Премией Президента РФ в области  образования за 2002 год</vt:lpstr>
      <vt:lpstr>Рефлексивная самоорганизация</vt:lpstr>
      <vt:lpstr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деятельностным   методом </vt:lpstr>
      <vt:lpstr>Перечень разных  видов детской деятельности, направленных на реализацию содержания по основным образовательным областям развития (в соответствии с ФГОС ДО) </vt:lpstr>
      <vt:lpstr>Презентация PowerPoint</vt:lpstr>
      <vt:lpstr>Презентация PowerPoint</vt:lpstr>
      <vt:lpstr> ТДМО Л.Г.Петерсон  Технология «Ситуация» для дошкольников  </vt:lpstr>
      <vt:lpstr>1. Введение в игровую ситуацию</vt:lpstr>
      <vt:lpstr>1. Введение в игровую ситуацию</vt:lpstr>
      <vt:lpstr>4.Открытие детьми нового знания</vt:lpstr>
      <vt:lpstr>4. Открытие детьми нового знания </vt:lpstr>
      <vt:lpstr>Реализация технологии «Ситуации»  (результаты анализа)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431</cp:revision>
  <cp:lastPrinted>2014-09-22T14:58:16Z</cp:lastPrinted>
  <dcterms:created xsi:type="dcterms:W3CDTF">2014-04-21T11:57:30Z</dcterms:created>
  <dcterms:modified xsi:type="dcterms:W3CDTF">2018-11-12T11:09:43Z</dcterms:modified>
</cp:coreProperties>
</file>